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3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05" r:id="rId2"/>
    <p:sldMasterId id="2147483734" r:id="rId3"/>
    <p:sldMasterId id="2147483747" r:id="rId4"/>
  </p:sldMasterIdLst>
  <p:notesMasterIdLst>
    <p:notesMasterId r:id="rId24"/>
  </p:notesMasterIdLst>
  <p:handoutMasterIdLst>
    <p:handoutMasterId r:id="rId25"/>
  </p:handoutMasterIdLst>
  <p:sldIdLst>
    <p:sldId id="1189" r:id="rId5"/>
    <p:sldId id="401" r:id="rId6"/>
    <p:sldId id="405" r:id="rId7"/>
    <p:sldId id="1196" r:id="rId8"/>
    <p:sldId id="1227" r:id="rId9"/>
    <p:sldId id="1197" r:id="rId10"/>
    <p:sldId id="1178" r:id="rId11"/>
    <p:sldId id="1286" r:id="rId12"/>
    <p:sldId id="1265" r:id="rId13"/>
    <p:sldId id="1214" r:id="rId14"/>
    <p:sldId id="1241" r:id="rId15"/>
    <p:sldId id="1261" r:id="rId16"/>
    <p:sldId id="1262" r:id="rId17"/>
    <p:sldId id="1215" r:id="rId18"/>
    <p:sldId id="1267" r:id="rId19"/>
    <p:sldId id="1246" r:id="rId20"/>
    <p:sldId id="1285" r:id="rId21"/>
    <p:sldId id="477" r:id="rId22"/>
    <p:sldId id="127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DAFDD10-0614-3E42-AB95-59ED387B51C0}">
          <p14:sldIdLst>
            <p14:sldId id="1189"/>
            <p14:sldId id="401"/>
            <p14:sldId id="405"/>
            <p14:sldId id="1196"/>
            <p14:sldId id="1227"/>
            <p14:sldId id="1197"/>
            <p14:sldId id="1178"/>
            <p14:sldId id="1286"/>
            <p14:sldId id="1265"/>
            <p14:sldId id="1214"/>
            <p14:sldId id="1241"/>
            <p14:sldId id="1261"/>
            <p14:sldId id="1262"/>
            <p14:sldId id="1215"/>
            <p14:sldId id="1267"/>
            <p14:sldId id="1246"/>
            <p14:sldId id="1285"/>
            <p14:sldId id="477"/>
            <p14:sldId id="1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7AB"/>
    <a:srgbClr val="529AFD"/>
    <a:srgbClr val="27C3B8"/>
    <a:srgbClr val="25B7AB"/>
    <a:srgbClr val="24B2A8"/>
    <a:srgbClr val="22AAA0"/>
    <a:srgbClr val="27A6C2"/>
    <a:srgbClr val="E8E8E8"/>
    <a:srgbClr val="5BBE77"/>
    <a:srgbClr val="7EC4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76" autoAdjust="0"/>
    <p:restoredTop sz="94028" autoAdjust="0"/>
  </p:normalViewPr>
  <p:slideViewPr>
    <p:cSldViewPr snapToGrid="0" snapToObjects="1">
      <p:cViewPr>
        <p:scale>
          <a:sx n="90" d="100"/>
          <a:sy n="90" d="100"/>
        </p:scale>
        <p:origin x="1080" y="510"/>
      </p:cViewPr>
      <p:guideLst>
        <p:guide orient="horz" pos="2160"/>
        <p:guide pos="3840"/>
        <p:guide orient="horz" pos="24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3872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97FC75-F877-4747-BBFD-D2ABA0B6A912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22FB6-13E2-B84F-8B09-E0789BE35D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50B3E-2EAB-E847-9859-1E8EF3D97F17}" type="datetimeFigureOut">
              <a:rPr lang="en-US" smtClean="0"/>
              <a:t>3/12/2020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F51BA-7433-1D4B-84CB-B35DE54F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09AF2-AB0E-4456-AC8F-FB8227BD55F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035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008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851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210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欧亚学院先进行了硬件与环境提升，形 成了校园设施的高定位和难以超越的优势；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B09AF2-AB0E-4456-AC8F-FB8227BD55F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77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37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800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81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81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 indent="0">
              <a:lnSpc>
                <a:spcPct val="200000"/>
              </a:lnSpc>
              <a:buFont typeface="Arial" panose="020B0604020202020204" pitchFamily="34" charset="0"/>
              <a:buNone/>
              <a:defRPr/>
            </a:pP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782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01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5071466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16270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5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30111-4C30-49D0-9322-73C7A7E0A421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CC55C-DC81-45D1-B92F-596E9F4B5A6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15355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4C43F-3DDE-49A3-8E12-AED9C8C5DD7E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111E2-4747-43F7-9625-5DAA23BB1D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6834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44BD3-1107-499D-A858-3EB2646CE2D2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257A7-E93F-47F8-8809-B170C79B535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39544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68BB6-EE3C-41AB-B12C-85C18B4BB6BA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AEFBC-A625-4F16-949B-ED25F2570C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8032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14850-65DB-4A00-9C4D-66176F498FFD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3F141-B943-42F3-A5A7-141C6C9A3A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944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61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69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29566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 userDrawn="1"/>
        </p:nvSpPr>
        <p:spPr>
          <a:xfrm>
            <a:off x="-1" y="0"/>
            <a:ext cx="6134793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5" y="861933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81855" y="3638512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69" y="861933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3638512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24268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 userDrawn="1"/>
        </p:nvSpPr>
        <p:spPr>
          <a:xfrm>
            <a:off x="-1" y="0"/>
            <a:ext cx="5071465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4" y="861933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8" y="2130661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3026654" y="3222747"/>
            <a:ext cx="4089612" cy="236462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82906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1219200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4" y="3671636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58" y="3197810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5" y="2256564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2459817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161074" y="3815590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45037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8" grpId="0" animBg="1"/>
      <p:bldP spid="22" grpId="0" animBg="1"/>
      <p:bldP spid="25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5" y="861934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861934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161074" y="861933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3839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5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5071466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861933"/>
            <a:ext cx="613441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285083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-1" y="0"/>
            <a:ext cx="9161075" cy="6947065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16270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86916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13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267279" y="2388870"/>
            <a:ext cx="5248321" cy="328041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35889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116270" y="0"/>
            <a:ext cx="5075729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6066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964865" y="988829"/>
            <a:ext cx="7570382" cy="473148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8860869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931991" y="1808274"/>
            <a:ext cx="2007753" cy="356821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60820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318852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05744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3234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-1019277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343873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331363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66140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3739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2" grpId="0" animBg="1"/>
      <p:bldP spid="23" grpId="0" animBg="1"/>
      <p:bldP spid="24" grpId="0" animBg="1"/>
      <p:bldP spid="25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580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265039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822122" y="4762702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929390" y="2102019"/>
            <a:ext cx="5221112" cy="39147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887149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68299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730497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819285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78741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000563" y="2327009"/>
            <a:ext cx="1874752" cy="22123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718460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46988" y="-22859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99985" y="1748790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326256" y="262890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17557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23530" y="1796352"/>
            <a:ext cx="1801537" cy="323849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518374" y="1796352"/>
            <a:ext cx="1801537" cy="323849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924381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300984" y="4215384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12553" y="3076055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685085" y="820709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0487042" y="-311247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161" y="2213356"/>
            <a:ext cx="5203862" cy="3360312"/>
          </a:xfrm>
          <a:prstGeom prst="rect">
            <a:avLst/>
          </a:prstGeom>
        </p:spPr>
      </p:pic>
      <p:sp>
        <p:nvSpPr>
          <p:cNvPr id="2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16275" y="1791063"/>
            <a:ext cx="1901952" cy="393192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30000"/>
            </a:camera>
            <a:lightRig rig="threePt" dir="t"/>
          </a:scene3d>
          <a:sp3d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4779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2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5071466" y="0"/>
            <a:ext cx="7120533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4801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682753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27948" y="1976968"/>
            <a:ext cx="1315703" cy="2321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777205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1100041"/>
            <a:ext cx="2044805" cy="205093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164592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3494314"/>
            <a:ext cx="2044804" cy="335619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5" y="3494314"/>
            <a:ext cx="2044804" cy="335619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161077" y="0"/>
            <a:ext cx="2044804" cy="335619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4213654"/>
            <a:ext cx="2044804" cy="263685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60" y="0"/>
            <a:ext cx="2044804" cy="233542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68" y="2335427"/>
            <a:ext cx="4089614" cy="4515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252459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81855" y="-1"/>
            <a:ext cx="6134415" cy="685050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59" y="0"/>
            <a:ext cx="4089611" cy="483149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2019013"/>
            <a:ext cx="4089611" cy="483149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029430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5282" y="1372613"/>
            <a:ext cx="1901763" cy="24384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6" y="1372613"/>
            <a:ext cx="1901763" cy="24384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71" y="2287013"/>
            <a:ext cx="1901763" cy="24384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162455" y="2287013"/>
            <a:ext cx="1901763" cy="24384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09043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animBg="1"/>
      <p:bldP spid="28" grpId="0" animBg="1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 userDrawn="1"/>
        </p:nvSpPr>
        <p:spPr>
          <a:xfrm>
            <a:off x="5071466" y="0"/>
            <a:ext cx="7120534" cy="685050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14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2522220"/>
            <a:ext cx="1845716" cy="16611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522220"/>
            <a:ext cx="1845716" cy="16611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2522220"/>
            <a:ext cx="1845716" cy="16611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161076" y="2522220"/>
            <a:ext cx="1845716" cy="166116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759603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926176"/>
            <a:ext cx="8179221" cy="534162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5924" y="4721629"/>
            <a:ext cx="2040346" cy="213637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5930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116270" y="0"/>
            <a:ext cx="5075729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8806404" y="1976968"/>
            <a:ext cx="1315703" cy="2321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0653117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5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81855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026661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026661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071466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071466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116271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116271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161075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9161075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11205883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11205883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-1062952" y="-7496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-1062952" y="1828799"/>
            <a:ext cx="2044805" cy="18362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0" y="3665093"/>
            <a:ext cx="12192000" cy="31929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161076" y="2214649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3026661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5071466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116271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9161076" y="4359332"/>
            <a:ext cx="1845716" cy="13515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920679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5071466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161076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02287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3026661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571185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1219200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954661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861933"/>
            <a:ext cx="1022402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0574675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0" y="3312973"/>
            <a:ext cx="6134415" cy="35450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434710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861933"/>
            <a:ext cx="1022402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161076" y="4806778"/>
            <a:ext cx="2044806" cy="204372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0" y="4806778"/>
            <a:ext cx="2044806" cy="204372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71465" y="4806778"/>
            <a:ext cx="2044806" cy="204372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205882" y="4806778"/>
            <a:ext cx="2044806" cy="204372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235981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0"/>
            <a:ext cx="6084915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861933"/>
            <a:ext cx="5103060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84916" y="861933"/>
            <a:ext cx="512096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4203587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3059084"/>
            <a:ext cx="4089610" cy="294404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3059084"/>
            <a:ext cx="4089610" cy="294404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1635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3026661" y="0"/>
            <a:ext cx="9161075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4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537799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-24939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77686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6" y="4580311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058129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0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116272" y="2295144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026661" y="4590288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3813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-7495"/>
            <a:ext cx="12192000" cy="33080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379499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2" y="-7495"/>
            <a:ext cx="9165338" cy="68654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312972"/>
            <a:ext cx="5071466" cy="35450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45054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-7496"/>
            <a:ext cx="12192000" cy="68654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129949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756F2-665D-4198-B4E6-880F1ACF5F32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FB308-0BE6-48F2-BA39-03670578DD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757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5071466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16270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170197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116270" y="0"/>
            <a:ext cx="507573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spc="600" dirty="0">
              <a:solidFill>
                <a:srgbClr val="000000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0"/>
            <a:ext cx="7116271" cy="685050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357859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5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F4D8AE2B-1CD9-4DE5-8B43-F062F5F4A557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326405911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1219200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4" y="3671636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58" y="3197810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5" y="2256564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2459817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161074" y="3815590"/>
            <a:ext cx="2044807" cy="405920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TextBox 16">
            <a:extLst>
              <a:ext uri="{FF2B5EF4-FFF2-40B4-BE49-F238E27FC236}">
                <a16:creationId xmlns:a16="http://schemas.microsoft.com/office/drawing/2014/main" xmlns="" id="{620EEABF-A534-419E-ACFF-A183442931E8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93180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8" grpId="0" animBg="1"/>
      <p:bldP spid="22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1219200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839766"/>
            <a:ext cx="5314604" cy="531460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924338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5" y="861934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861934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161074" y="861933"/>
            <a:ext cx="2044807" cy="514119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69FAC77D-628D-4419-AB0B-0C5C894C1EFF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320127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5" grpId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-1" y="0"/>
            <a:ext cx="9161075" cy="6994565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16270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792996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314063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964865" y="988829"/>
            <a:ext cx="7570382" cy="473148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235D864D-2293-4E26-97E2-CF9DB2C52938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17398166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960237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000563" y="2327009"/>
            <a:ext cx="1874752" cy="22123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xmlns="" id="{EA849ABA-35B7-4003-9E01-10B060D23A3D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13490461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246988" y="-22859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299985" y="1748790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326256" y="262890"/>
            <a:ext cx="1659300" cy="294894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xmlns="" id="{0F902316-146D-4ABB-B168-2BE37DFDB713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359090826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300984" y="4215384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12553" y="3076055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685085" y="820709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0487042" y="-311247"/>
            <a:ext cx="2093976" cy="37216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00000"/>
            </a:camera>
            <a:lightRig rig="threePt" dir="t"/>
          </a:scene3d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161" y="2213356"/>
            <a:ext cx="5203862" cy="3360312"/>
          </a:xfrm>
          <a:prstGeom prst="rect">
            <a:avLst/>
          </a:prstGeom>
        </p:spPr>
      </p:pic>
      <p:sp>
        <p:nvSpPr>
          <p:cNvPr id="2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16275" y="1791063"/>
            <a:ext cx="1901952" cy="393192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  <a:scene3d>
            <a:camera prst="orthographicFront">
              <a:rot lat="2400000" lon="2400000" rev="3630000"/>
            </a:camera>
            <a:lightRig rig="threePt" dir="t"/>
          </a:scene3d>
          <a:sp3d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xmlns="" id="{23ACC485-E24D-4C9B-AC3C-9A98CF4DB642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334401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27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00468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5071466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71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161076" y="861933"/>
            <a:ext cx="2044805" cy="461678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xmlns="" id="{AF7B9D42-BD82-4CB9-8EE6-DDF27B88B429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1384547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solidFill>
                  <a:schemeClr val="bg1"/>
                </a:solidFill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solidFill>
                <a:schemeClr val="bg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861933"/>
            <a:ext cx="613441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9655163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3026661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FFDBA5D2-6291-4C4A-8D3E-4EC7DB0F4DB0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295035940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861933"/>
            <a:ext cx="1022402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DE4DE7BE-19AF-4302-A72A-EA0D859A7EEA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39467581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 userDrawn="1"/>
        </p:nvSpPr>
        <p:spPr>
          <a:xfrm>
            <a:off x="0" y="0"/>
            <a:ext cx="6084915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81856" y="861933"/>
            <a:ext cx="5103060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084916" y="861933"/>
            <a:ext cx="5120966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TextBox 16">
            <a:extLst>
              <a:ext uri="{FF2B5EF4-FFF2-40B4-BE49-F238E27FC236}">
                <a16:creationId xmlns:a16="http://schemas.microsoft.com/office/drawing/2014/main" xmlns="" id="{B08FB940-D409-4CB7-986D-3E51F54AEB9B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14708930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0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7116272" y="2295144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026661" y="4590288"/>
            <a:ext cx="4089610" cy="22951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0F862D79-E4A5-44B4-A4E1-0D4DDE61E7CF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292383728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-7495"/>
            <a:ext cx="12192000" cy="33080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xmlns="" id="{0955ECA4-529D-4250-8D19-9F695D805B69}"/>
              </a:ext>
            </a:extLst>
          </p:cNvPr>
          <p:cNvSpPr txBox="1"/>
          <p:nvPr userDrawn="1"/>
        </p:nvSpPr>
        <p:spPr>
          <a:xfrm rot="16200000">
            <a:off x="-724836" y="4534942"/>
            <a:ext cx="24545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 dirty="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www.pptstore.com</a:t>
            </a:r>
          </a:p>
        </p:txBody>
      </p:sp>
    </p:spTree>
    <p:extLst>
      <p:ext uri="{BB962C8B-B14F-4D97-AF65-F5344CB8AC3E}">
        <p14:creationId xmlns:p14="http://schemas.microsoft.com/office/powerpoint/2010/main" val="9362992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2" y="-7495"/>
            <a:ext cx="9165338" cy="68654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3312972"/>
            <a:ext cx="5071466" cy="35450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257538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smtClean="0">
                <a:solidFill>
                  <a:srgbClr val="006BFF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dirty="0">
              <a:solidFill>
                <a:srgbClr val="006BFF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spc="600">
                <a:solidFill>
                  <a:srgbClr val="000000"/>
                </a:solidFill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spc="600" dirty="0">
              <a:solidFill>
                <a:srgbClr val="000000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-7496"/>
            <a:ext cx="12192000" cy="686549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33802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C503BAA-D037-4CCE-815A-C8C46DD379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CB1F8AC-EF35-49A1-B78A-2493F3ED5DAF}"/>
              </a:ext>
            </a:extLst>
          </p:cNvPr>
          <p:cNvSpPr/>
          <p:nvPr userDrawn="1"/>
        </p:nvSpPr>
        <p:spPr>
          <a:xfrm>
            <a:off x="0" y="0"/>
            <a:ext cx="122936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3682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F69D92B-F981-442C-841F-FAFEC3C9E6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41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F1E0500-00E9-495C-8370-BCAD90158BD6}"/>
              </a:ext>
            </a:extLst>
          </p:cNvPr>
          <p:cNvSpPr/>
          <p:nvPr userDrawn="1"/>
        </p:nvSpPr>
        <p:spPr>
          <a:xfrm>
            <a:off x="0" y="0"/>
            <a:ext cx="122936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A2AB7F8-F64E-4070-8C9F-B7700D4CB1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78363" y="2880457"/>
            <a:ext cx="1738312" cy="9636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2">
            <a:extLst>
              <a:ext uri="{FF2B5EF4-FFF2-40B4-BE49-F238E27FC236}">
                <a16:creationId xmlns:a16="http://schemas.microsoft.com/office/drawing/2014/main" xmlns="" id="{9104D014-4A5A-440D-AC1D-94433497DF9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6451" y="2880457"/>
            <a:ext cx="1783092" cy="9636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FEF14303-C7DA-4216-98DE-4B93CD4161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79319" y="2880457"/>
            <a:ext cx="1737995" cy="96361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3459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3621B0-0D80-4EF6-A06D-4BE09DDC32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1" b="1556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A124956-CDD6-4884-B95B-1245EC25091D}"/>
              </a:ext>
            </a:extLst>
          </p:cNvPr>
          <p:cNvSpPr/>
          <p:nvPr userDrawn="1"/>
        </p:nvSpPr>
        <p:spPr>
          <a:xfrm>
            <a:off x="0" y="0"/>
            <a:ext cx="122936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126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-1" y="0"/>
            <a:ext cx="6109855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7116270" y="861933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04275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97F20-D230-416D-9EC8-FFD66220B599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43649C-6AA6-4BAD-BE69-1316C263D2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56878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8E835A0-8246-C04E-8264-FAC96D098CC9}" type="datetimeFigureOut">
              <a:rPr kumimoji="1" lang="zh-CN" altLang="en-US" smtClean="0"/>
              <a:t>2020/3/12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5D3B03-C3B6-7A4C-96C4-9EFE5B8AE47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0971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0D112-27AB-4D2A-836F-26A9A9B26231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DFEFE-211E-4717-98FA-0F0E464D1F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102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03D54-E0C1-4896-BF00-0149F1915B7D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66379-05D7-4F49-8882-5125BA3C85E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825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9D32-462D-4F13-BC0E-53206C0DEA59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EC43A-D893-40B5-8049-23F791AF6A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7172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18D8D-DFBD-4941-9E8E-ACAA4E8D0A08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CFD1B-3661-41BF-93BD-F158C1AF01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665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3E42C-98EC-40E9-9660-3598BD2E69CB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856FA-1823-4459-B6B8-2761C5F1841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754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E3B88-1F2C-496A-9352-BAA8B0E02338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A7C91-93FB-44D1-A38F-08A3713EA7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40979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710C7-AEE5-4739-9263-8F5F592DDDEE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7CD71-EB01-4DEB-BF34-D9E15CE6DAE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8705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3F4D-991E-49FA-BBC5-79EB986BD0E2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1DF8D-9E74-4CB6-AB1D-F65E209962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64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116270" y="0"/>
            <a:ext cx="5075730" cy="6850505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171258" y="6071017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Bebas Neue" charset="0"/>
                <a:ea typeface="Bebas Neue" charset="0"/>
                <a:cs typeface="Bebas Neue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Bebas Neue" charset="0"/>
              <a:ea typeface="Bebas Neue" charset="0"/>
              <a:cs typeface="Bebas Neue" charset="0"/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98185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02666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916107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>
            <a:off x="11205882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 rot="16200000">
            <a:off x="-842658" y="4534942"/>
            <a:ext cx="269016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i="0" spc="600">
                <a:latin typeface="Bebas Neue" charset="0"/>
                <a:ea typeface="Bebas Neue" charset="0"/>
                <a:cs typeface="Bebas Neue" charset="0"/>
              </a:rPr>
              <a:t>www.dublindesign.com</a:t>
            </a:r>
            <a:endParaRPr lang="en-US" sz="1000" b="1" i="0" spc="600" dirty="0">
              <a:latin typeface="Bebas Neue" charset="0"/>
              <a:ea typeface="Bebas Neue" charset="0"/>
              <a:cs typeface="Bebas Neue" charset="0"/>
            </a:endParaRPr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450499" y="6527216"/>
            <a:ext cx="89313" cy="330784"/>
            <a:chOff x="1569366" y="5427922"/>
            <a:chExt cx="89313" cy="330784"/>
          </a:xfrm>
        </p:grpSpPr>
        <p:cxnSp>
          <p:nvCxnSpPr>
            <p:cNvPr id="19" name="Straight Connector 18"/>
            <p:cNvCxnSpPr/>
            <p:nvPr userDrawn="1"/>
          </p:nvCxnSpPr>
          <p:spPr>
            <a:xfrm>
              <a:off x="1614022" y="5435364"/>
              <a:ext cx="0" cy="3233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riangle 19"/>
            <p:cNvSpPr/>
            <p:nvPr userDrawn="1"/>
          </p:nvSpPr>
          <p:spPr>
            <a:xfrm>
              <a:off x="1569366" y="5427922"/>
              <a:ext cx="89313" cy="45719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1" y="0"/>
            <a:ext cx="7116271" cy="685050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9740177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C86EB-2548-40A2-AE48-47ED9BDCDD46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00C2E-F307-418E-BA95-42B4023462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9645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F665C-6E9D-4596-A914-C2FC5F928B0D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8315F-FA74-4D03-AA7D-50FC05C2640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4338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42F88-0A72-48B0-A88B-4AFC0CB938CE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7E9E5-FD23-4530-A163-749D47A387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74609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28FF3-CC08-493E-8D7F-472909BFCF78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32B9-D7F3-4DCB-AEEB-F3FA0158B2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98000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97F20-D230-416D-9EC8-FFD66220B599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3649C-6AA6-4BAD-BE69-1316C263D2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9975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F5BBD-8B8C-4E50-A321-45A45933DC34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D7E1-F009-4681-AEF0-51CBEBA21F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294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8FFBA-FC74-4C4D-8CE1-3771002F7C7B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32F76-F25A-46B1-A60B-8EEFB4709C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225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A7E34-AA2D-4DB5-B9DE-12B491714AE9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9C33C-F7F2-4E3A-8FB4-525D175D0E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11574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9693-5D8B-4614-BFAB-1CF403A26B26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EEFAE-F40D-4054-A24A-41B87B7F08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73429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D1885-4FCD-41DC-A42E-F3D8D4FB8CA3}" type="datetime1">
              <a:rPr lang="zh-CN" altLang="en-US"/>
              <a:pPr>
                <a:defRPr/>
              </a:pPr>
              <a:t>2020/3/12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BCDE-870F-47BB-A9F4-0F6D20502E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11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26" Type="http://schemas.openxmlformats.org/officeDocument/2006/relationships/slideLayout" Target="../slideLayouts/slideLayout81.xml"/><Relationship Id="rId3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76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5" Type="http://schemas.openxmlformats.org/officeDocument/2006/relationships/slideLayout" Target="../slideLayouts/slideLayout80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24" Type="http://schemas.openxmlformats.org/officeDocument/2006/relationships/slideLayout" Target="../slideLayouts/slideLayout79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23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Relationship Id="rId22" Type="http://schemas.openxmlformats.org/officeDocument/2006/relationships/slideLayout" Target="../slideLayouts/slideLayout77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87" r:id="rId3"/>
    <p:sldLayoutId id="2147483680" r:id="rId4"/>
    <p:sldLayoutId id="2147483673" r:id="rId5"/>
    <p:sldLayoutId id="2147483672" r:id="rId6"/>
    <p:sldLayoutId id="2147483671" r:id="rId7"/>
    <p:sldLayoutId id="2147483670" r:id="rId8"/>
    <p:sldLayoutId id="2147483691" r:id="rId9"/>
    <p:sldLayoutId id="2147483663" r:id="rId10"/>
    <p:sldLayoutId id="2147483664" r:id="rId11"/>
    <p:sldLayoutId id="2147483665" r:id="rId12"/>
    <p:sldLayoutId id="2147483666" r:id="rId13"/>
    <p:sldLayoutId id="2147483662" r:id="rId14"/>
    <p:sldLayoutId id="2147483675" r:id="rId15"/>
    <p:sldLayoutId id="2147483660" r:id="rId16"/>
    <p:sldLayoutId id="2147483690" r:id="rId17"/>
    <p:sldLayoutId id="2147483650" r:id="rId18"/>
    <p:sldLayoutId id="2147483703" r:id="rId19"/>
    <p:sldLayoutId id="2147483702" r:id="rId20"/>
    <p:sldLayoutId id="2147483701" r:id="rId21"/>
    <p:sldLayoutId id="2147483696" r:id="rId22"/>
    <p:sldLayoutId id="2147483697" r:id="rId23"/>
    <p:sldLayoutId id="2147483698" r:id="rId24"/>
    <p:sldLayoutId id="2147483699" r:id="rId25"/>
    <p:sldLayoutId id="2147483695" r:id="rId26"/>
    <p:sldLayoutId id="2147483694" r:id="rId27"/>
    <p:sldLayoutId id="2147483693" r:id="rId28"/>
    <p:sldLayoutId id="2147483685" r:id="rId29"/>
    <p:sldLayoutId id="2147483684" r:id="rId30"/>
    <p:sldLayoutId id="2147483681" r:id="rId31"/>
    <p:sldLayoutId id="2147483692" r:id="rId32"/>
    <p:sldLayoutId id="2147483682" r:id="rId33"/>
    <p:sldLayoutId id="2147483683" r:id="rId34"/>
    <p:sldLayoutId id="2147483686" r:id="rId35"/>
    <p:sldLayoutId id="2147483667" r:id="rId36"/>
    <p:sldLayoutId id="2147483661" r:id="rId37"/>
    <p:sldLayoutId id="2147483653" r:id="rId38"/>
    <p:sldLayoutId id="2147483669" r:id="rId39"/>
    <p:sldLayoutId id="2147483668" r:id="rId40"/>
    <p:sldLayoutId id="2147483654" r:id="rId41"/>
    <p:sldLayoutId id="2147483651" r:id="rId42"/>
    <p:sldLayoutId id="2147483652" r:id="rId43"/>
    <p:sldLayoutId id="2147483658" r:id="rId44"/>
    <p:sldLayoutId id="2147483655" r:id="rId45"/>
    <p:sldLayoutId id="2147483689" r:id="rId46"/>
    <p:sldLayoutId id="2147483688" r:id="rId47"/>
    <p:sldLayoutId id="2147483678" r:id="rId48"/>
    <p:sldLayoutId id="2147483676" r:id="rId49"/>
    <p:sldLayoutId id="2147483677" r:id="rId50"/>
    <p:sldLayoutId id="2147483679" r:id="rId51"/>
    <p:sldLayoutId id="2147483656" r:id="rId52"/>
    <p:sldLayoutId id="2147483659" r:id="rId53"/>
    <p:sldLayoutId id="2147483657" r:id="rId54"/>
    <p:sldLayoutId id="2147483763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440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  <p:sldLayoutId id="2147483723" r:id="rId18"/>
    <p:sldLayoutId id="2147483724" r:id="rId19"/>
    <p:sldLayoutId id="2147483725" r:id="rId20"/>
    <p:sldLayoutId id="2147483726" r:id="rId21"/>
    <p:sldLayoutId id="2147483727" r:id="rId22"/>
    <p:sldLayoutId id="2147483728" r:id="rId23"/>
    <p:sldLayoutId id="2147483729" r:id="rId24"/>
    <p:sldLayoutId id="2147483760" r:id="rId25"/>
    <p:sldLayoutId id="2147483791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en-US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en-US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en-US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10D8F4-FD3C-4F57-AA2D-F1D602D98CA9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2020/3/12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980FB7-B7ED-4E4F-931B-BD2F01892C6E}" type="slidenum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516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en-US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en-US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en-US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en-US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7264FC-1042-4CA1-9699-EE34A68E3394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2020/3/12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27A829-09FB-4C5D-A1F7-C90F92848D99}" type="slidenum">
              <a:rPr lang="zh-CN" altLang="en-US">
                <a:latin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800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62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0.xml"/><Relationship Id="rId1" Type="http://schemas.openxmlformats.org/officeDocument/2006/relationships/tags" Target="../tags/tag14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26.png"/><Relationship Id="rId5" Type="http://schemas.openxmlformats.org/officeDocument/2006/relationships/tags" Target="../tags/tag19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image" Target="../media/image13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2.jpg"/><Relationship Id="rId2" Type="http://schemas.openxmlformats.org/officeDocument/2006/relationships/tags" Target="../tags/tag2.xml"/><Relationship Id="rId16" Type="http://schemas.openxmlformats.org/officeDocument/2006/relationships/image" Target="../media/image11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8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7897088" cy="6860679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pic>
        <p:nvPicPr>
          <p:cNvPr id="8" name="Picture 3" descr="C:\Users\Administrator\Desktop\IMG_611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r="55499" b="17060"/>
          <a:stretch/>
        </p:blipFill>
        <p:spPr bwMode="auto">
          <a:xfrm>
            <a:off x="0" y="1315015"/>
            <a:ext cx="4555407" cy="42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IMG_611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b="17060"/>
          <a:stretch/>
        </p:blipFill>
        <p:spPr bwMode="auto">
          <a:xfrm>
            <a:off x="1955470" y="1306286"/>
            <a:ext cx="10236530" cy="42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687521" y="4464509"/>
            <a:ext cx="577932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spc="-15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西安欧亚学院规划内容示意</a:t>
            </a:r>
            <a:endParaRPr lang="zh-CN" altLang="en-US" sz="3200" spc="-15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640021" y="1655322"/>
            <a:ext cx="427831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XI'AN </a:t>
            </a:r>
          </a:p>
          <a:p>
            <a:pPr>
              <a:defRPr/>
            </a:pPr>
            <a:r>
              <a:rPr lang="en-US" altLang="zh-CN" sz="3200" spc="-1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EURASIA UNIVERSITY</a:t>
            </a:r>
          </a:p>
          <a:p>
            <a:pPr>
              <a:defRPr/>
            </a:pPr>
            <a:r>
              <a:rPr lang="en-US" altLang="zh-CN" sz="60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BRANDING</a:t>
            </a:r>
          </a:p>
          <a:p>
            <a:pPr>
              <a:defRPr/>
            </a:pPr>
            <a:r>
              <a:rPr lang="en-US" altLang="zh-CN" sz="60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STRATEGY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190000" y="1797731"/>
            <a:ext cx="731838" cy="144462"/>
          </a:xfrm>
          <a:prstGeom prst="rect">
            <a:avLst/>
          </a:prstGeom>
          <a:solidFill>
            <a:srgbClr val="36B7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577184" y="5378970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325465" y="5252100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761463" y="3582846"/>
            <a:ext cx="1564002" cy="0"/>
          </a:xfrm>
          <a:prstGeom prst="line">
            <a:avLst/>
          </a:prstGeom>
          <a:ln cap="rnd" cmpd="sng">
            <a:solidFill>
              <a:schemeClr val="accent2">
                <a:alpha val="81000"/>
              </a:schemeClr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372726" y="3452080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32/60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352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G:\欧亚图库\校园图片\2016明信片选出\局部\5Y6Z962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23" b="6722"/>
          <a:stretch/>
        </p:blipFill>
        <p:spPr bwMode="auto">
          <a:xfrm>
            <a:off x="7116763" y="862495"/>
            <a:ext cx="4200845" cy="514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ministrator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809" y="-1923328"/>
            <a:ext cx="3694112" cy="845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>
            <a:off x="5978945" y="3653011"/>
            <a:ext cx="1799851" cy="9787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</a:rPr>
              <a:t>2</a:t>
            </a:r>
          </a:p>
        </p:txBody>
      </p:sp>
      <p:cxnSp>
        <p:nvCxnSpPr>
          <p:cNvPr id="10" name="Straight Connector 9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CxnSpPr/>
          <p:nvPr/>
        </p:nvCxnSpPr>
        <p:spPr>
          <a:xfrm>
            <a:off x="6050196" y="4635002"/>
            <a:ext cx="5724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7d195523061f1c0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 hidden="1">
            <a:extLst>
              <a:ext uri="{FF2B5EF4-FFF2-40B4-BE49-F238E27FC236}">
                <a16:creationId xmlns:a16="http://schemas.microsoft.com/office/drawing/2014/main" xmlns="" id="{DC692554-9DF1-43FA-9606-8516637B5E8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</a:t>
            </a:r>
            <a:endParaRPr lang="zh-CN" altLang="en-US" sz="100"/>
          </a:p>
        </p:txBody>
      </p:sp>
      <p:pic>
        <p:nvPicPr>
          <p:cNvPr id="4099" name="Picture 3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34" y="1665287"/>
            <a:ext cx="1773237" cy="519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5470D49-8B2D-E34C-87B5-C1AB66BF48C8}"/>
              </a:ext>
            </a:extLst>
          </p:cNvPr>
          <p:cNvSpPr/>
          <p:nvPr/>
        </p:nvSpPr>
        <p:spPr>
          <a:xfrm>
            <a:off x="6016243" y="4705268"/>
            <a:ext cx="4158769" cy="642771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5944993" y="4752768"/>
            <a:ext cx="5327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章节二划分过页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629943" y="4977741"/>
            <a:ext cx="62815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357312" y="4691376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466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0" y="5188688"/>
            <a:ext cx="12192000" cy="166931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835816" y="674059"/>
            <a:ext cx="2770188" cy="2733675"/>
          </a:xfrm>
          <a:prstGeom prst="rect">
            <a:avLst/>
          </a:prstGeom>
          <a:noFill/>
          <a:ln w="73025">
            <a:solidFill>
              <a:srgbClr val="36B7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TextBox 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4448051" y="1959645"/>
            <a:ext cx="12474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/>
              <a:t>Problems and Reflections</a:t>
            </a:r>
            <a:endParaRPr lang="zh-CN" altLang="en-US" sz="800" dirty="0"/>
          </a:p>
        </p:txBody>
      </p:sp>
      <p:cxnSp>
        <p:nvCxnSpPr>
          <p:cNvPr id="6" name="Straight Connector 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 flipH="1" flipV="1">
            <a:off x="4551893" y="2210484"/>
            <a:ext cx="1546640" cy="46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 flipH="1">
            <a:off x="4551893" y="2204134"/>
            <a:ext cx="265907" cy="0"/>
          </a:xfrm>
          <a:prstGeom prst="line">
            <a:avLst/>
          </a:prstGeom>
          <a:ln w="15875">
            <a:solidFill>
              <a:srgbClr val="36B7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ross 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flipH="1">
            <a:off x="5992515" y="2032169"/>
            <a:ext cx="106018" cy="106018"/>
          </a:xfrm>
          <a:prstGeom prst="plus">
            <a:avLst>
              <a:gd name="adj" fmla="val 37500"/>
            </a:avLst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ross 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flipH="1">
            <a:off x="1050646" y="898197"/>
            <a:ext cx="456900" cy="456900"/>
          </a:xfrm>
          <a:prstGeom prst="plus">
            <a:avLst>
              <a:gd name="adj" fmla="val 39342"/>
            </a:avLst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927363" y="1488041"/>
            <a:ext cx="12744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dirty="0">
                <a:solidFill>
                  <a:srgbClr val="36B7AB"/>
                </a:solidFill>
                <a:latin typeface="Calibri" charset="0"/>
                <a:ea typeface="Calibri" charset="0"/>
                <a:cs typeface="Calibri" charset="0"/>
              </a:rPr>
              <a:t>PART.</a:t>
            </a:r>
          </a:p>
          <a:p>
            <a:r>
              <a:rPr kumimoji="1" lang="en-US" altLang="zh-CN" sz="4400" b="1" dirty="0">
                <a:solidFill>
                  <a:srgbClr val="36B7AB"/>
                </a:solidFill>
                <a:latin typeface="Calibri" charset="0"/>
                <a:ea typeface="Calibri" charset="0"/>
                <a:cs typeface="Calibri" charset="0"/>
              </a:rPr>
              <a:t>02</a:t>
            </a:r>
            <a:endParaRPr kumimoji="1" lang="zh-CN" altLang="en-US" sz="4400" b="1" dirty="0">
              <a:solidFill>
                <a:srgbClr val="36B7AB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0800000">
            <a:off x="10857518" y="1728514"/>
            <a:ext cx="231131" cy="231131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  <p:sp>
        <p:nvSpPr>
          <p:cNvPr id="16" name="TextBox 2"/>
          <p:cNvSpPr txBox="1">
            <a:spLocks noChangeArrowheads="1"/>
          </p:cNvSpPr>
          <p:nvPr/>
        </p:nvSpPr>
        <p:spPr bwMode="auto">
          <a:xfrm>
            <a:off x="4401546" y="2393566"/>
            <a:ext cx="779045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、标题内容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、标题内容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42042" y="2819400"/>
            <a:ext cx="2609851" cy="461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  <a:sym typeface="Calibri" pitchFamily="34" charset="0"/>
              </a:rPr>
              <a:t>内容示意：</a:t>
            </a:r>
            <a:endParaRPr lang="zh-CN" altLang="en-US" sz="24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+mj-cs"/>
              <a:sym typeface="Calibri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kern="0" dirty="0" smtClean="0">
                <a:solidFill>
                  <a:srgbClr val="00000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6464596" y="2678699"/>
            <a:ext cx="1724859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288717" y="251642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735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5239" y="2775098"/>
            <a:ext cx="3668659" cy="2843570"/>
          </a:xfrm>
          <a:prstGeom prst="rect">
            <a:avLst/>
          </a:prstGeom>
          <a:solidFill>
            <a:schemeClr val="bg1"/>
          </a:solidFill>
          <a:ln>
            <a:solidFill>
              <a:srgbClr val="529AF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pic>
        <p:nvPicPr>
          <p:cNvPr id="35" name="图片 34" descr="WG__5267"/>
          <p:cNvPicPr>
            <a:picLocks noChangeAspect="1"/>
          </p:cNvPicPr>
          <p:nvPr/>
        </p:nvPicPr>
        <p:blipFill rotWithShape="1">
          <a:blip r:embed="rId3"/>
          <a:srcRect l="1" r="204" b="6323"/>
          <a:stretch/>
        </p:blipFill>
        <p:spPr>
          <a:xfrm>
            <a:off x="5138145" y="1581651"/>
            <a:ext cx="6451343" cy="4037017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114" y="150415"/>
            <a:ext cx="98548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itchFamily="34" charset="0"/>
              </a:rPr>
              <a:t>章节二第二节内容示意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22" name="Shape 1649" descr="e7d195523061f1c0789e8b7a826592a64f42eaafa8f719f44178655771082FC721B933721FFCC1B71C8CD17ABA15C67805CF9E7F8161823886594CB764DBE15658D341DE06F40A8E2613069DF6F7DC0213EAF29BBD3C6A0C694EF02AAB01ABB9F7DC3E63EF461F211980397376384F2BE4AE9DE3C0B790D91A16AD51D530245D665A243729744F23"/>
          <p:cNvSpPr/>
          <p:nvPr/>
        </p:nvSpPr>
        <p:spPr>
          <a:xfrm>
            <a:off x="9040849" y="1569776"/>
            <a:ext cx="2561872" cy="4048891"/>
          </a:xfrm>
          <a:prstGeom prst="rect">
            <a:avLst/>
          </a:prstGeom>
          <a:solidFill>
            <a:srgbClr val="FFFFFF">
              <a:lumMod val="95000"/>
              <a:alpha val="8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kern="0">
              <a:solidFill>
                <a:srgbClr val="FFFFFF"/>
              </a:solidFill>
              <a:latin typeface="Lato Light"/>
              <a:sym typeface="+mn-lt"/>
            </a:endParaRPr>
          </a:p>
        </p:txBody>
      </p:sp>
      <p:sp>
        <p:nvSpPr>
          <p:cNvPr id="25" name="Shape 1652" descr="e7d195523061f1c0789e8b7a826592a64f42eaafa8f719f44178655771082FC721B933721FFCC1B71C8CD17ABA15C67805CF9E7F8161823886594CB764DBE15658D341DE06F40A8E2613069DF6F7DC0213EAF29BBD3C6A0C694EF02AAB01ABB9F7DC3E63EF461F211980397376384F2BE4AE9DE3C0B790D91A16AD51D530245D665A243729744F23"/>
          <p:cNvSpPr/>
          <p:nvPr/>
        </p:nvSpPr>
        <p:spPr>
          <a:xfrm>
            <a:off x="923364" y="1188774"/>
            <a:ext cx="4919132" cy="762004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6" name="Shape 1653" descr="e7d195523061f1c0789e8b7a826592a64f42eaafa8f719f44178655771082FC721B933721FFCC1B71C8CD17ABA15C67805CF9E7F8161823886594CB764DBE15658D341DE06F40A8E2613069DF6F7DC0213EAF29BBD3C6A0C694EF02AAB01ABB9F7DC3E63EF461F211980397376384F2BE4AE9DE3C0B790D91A16AD51D530245D665A243729744F23"/>
          <p:cNvSpPr txBox="1"/>
          <p:nvPr/>
        </p:nvSpPr>
        <p:spPr>
          <a:xfrm>
            <a:off x="1170871" y="1463893"/>
            <a:ext cx="4639729" cy="22570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 lvl="0" defTabSz="1219170">
              <a:spcAft>
                <a:spcPts val="400"/>
              </a:spcAft>
              <a:buSzPct val="25000"/>
              <a:defRPr/>
            </a:pPr>
            <a:r>
              <a:rPr lang="en-US" sz="1467" kern="0" dirty="0">
                <a:solidFill>
                  <a:srgbClr val="FFFFFF"/>
                </a:solidFill>
                <a:cs typeface="+mn-ea"/>
                <a:sym typeface="+mn-lt"/>
                <a:rtl val="0"/>
              </a:rPr>
              <a:t>Commercial </a:t>
            </a:r>
            <a:r>
              <a:rPr lang="en-US" sz="1467" kern="0" dirty="0" smtClean="0">
                <a:solidFill>
                  <a:srgbClr val="FFFFFF"/>
                </a:solidFill>
                <a:cs typeface="+mn-ea"/>
                <a:sym typeface="+mn-lt"/>
                <a:rtl val="0"/>
              </a:rPr>
              <a:t>brand</a:t>
            </a: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  <a:rtl val="0"/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935239" y="2758914"/>
            <a:ext cx="3771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内容示意内容示意内容示意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6822" y="22239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38"/>
          <p:cNvSpPr/>
          <p:nvPr/>
        </p:nvSpPr>
        <p:spPr>
          <a:xfrm>
            <a:off x="9391729" y="1705150"/>
            <a:ext cx="27546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"/>
          <p:cNvSpPr txBox="1"/>
          <p:nvPr/>
        </p:nvSpPr>
        <p:spPr>
          <a:xfrm>
            <a:off x="9399440" y="2997187"/>
            <a:ext cx="196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34" name="文本框 73"/>
          <p:cNvSpPr txBox="1"/>
          <p:nvPr/>
        </p:nvSpPr>
        <p:spPr>
          <a:xfrm>
            <a:off x="9391729" y="4265395"/>
            <a:ext cx="196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示意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汇报内容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2901954" y="6160921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558095" y="5763208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181555" y="2039631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1523166" y="2408582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10066233" y="1862984"/>
            <a:ext cx="400728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0576808" y="170982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90835" y="3262161"/>
            <a:ext cx="353071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Cum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sociis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natoque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penatibus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magnis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dis parturient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montes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ipsum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nonummy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tincidunt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6411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9552" y="1811618"/>
            <a:ext cx="9645504" cy="1754326"/>
          </a:xfrm>
          <a:prstGeom prst="rect">
            <a:avLst/>
          </a:prstGeom>
          <a:solidFill>
            <a:schemeClr val="bg1"/>
          </a:solidFill>
          <a:ln>
            <a:solidFill>
              <a:srgbClr val="529AF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4" name="PA-矩形 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="" xmlns:a16="http://schemas.microsoft.com/office/drawing/2014/main" id="{09D4D6BE-70F7-47EA-9847-818E0D3F025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057568" y="4034168"/>
            <a:ext cx="6727488" cy="2463821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 descr="WG__58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986" y="3917244"/>
            <a:ext cx="3758355" cy="2505693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114" y="150415"/>
            <a:ext cx="98548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Calibri" pitchFamily="34" charset="0"/>
              </a:rPr>
              <a:t>章节二第二节内容示意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02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12" name="TextBox 12" descr="e7d195523061f1c0d318120d6aeaf1b6ccceb6ba3da59c0775C5DE19DDDEBC09ED96DBD9900D9848D623ECAD1D4904B78047D0015C22C8BE97228BE8B5BFF08FE7A3AE04126DA07312A96C0F69F9BAB7881D9F149092610298960ADE621EB6EE8E2F56253FEF144473FF1739AD8FAE409D445EE5E25913A0FB917DA011A92F642964120BD200746A">
            <a:extLst>
              <a:ext uri="{FF2B5EF4-FFF2-40B4-BE49-F238E27FC236}">
                <a16:creationId xmlns:a16="http://schemas.microsoft.com/office/drawing/2014/main" xmlns="" id="{30070210-0B25-474E-A166-07EBE0B327D9}"/>
              </a:ext>
            </a:extLst>
          </p:cNvPr>
          <p:cNvSpPr txBox="1"/>
          <p:nvPr/>
        </p:nvSpPr>
        <p:spPr>
          <a:xfrm>
            <a:off x="847861" y="1250593"/>
            <a:ext cx="4995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Title </a:t>
            </a:r>
            <a:endParaRPr lang="en-ID" sz="24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2" name="Freeform 9">
            <a:extLst>
              <a:ext uri="{FF2B5EF4-FFF2-40B4-BE49-F238E27FC236}">
                <a16:creationId xmlns="" xmlns:a16="http://schemas.microsoft.com/office/drawing/2014/main" id="{423C80FC-35E2-AD4F-8596-E03D97C98E0F}"/>
              </a:ext>
            </a:extLst>
          </p:cNvPr>
          <p:cNvSpPr>
            <a:spLocks noEditPoints="1"/>
          </p:cNvSpPr>
          <p:nvPr/>
        </p:nvSpPr>
        <p:spPr bwMode="auto">
          <a:xfrm>
            <a:off x="5206920" y="4176664"/>
            <a:ext cx="424320" cy="597905"/>
          </a:xfrm>
          <a:custGeom>
            <a:avLst/>
            <a:gdLst>
              <a:gd name="T0" fmla="*/ 475 w 500"/>
              <a:gd name="T1" fmla="*/ 100 h 700"/>
              <a:gd name="T2" fmla="*/ 350 w 500"/>
              <a:gd name="T3" fmla="*/ 100 h 700"/>
              <a:gd name="T4" fmla="*/ 250 w 500"/>
              <a:gd name="T5" fmla="*/ 0 h 700"/>
              <a:gd name="T6" fmla="*/ 150 w 500"/>
              <a:gd name="T7" fmla="*/ 100 h 700"/>
              <a:gd name="T8" fmla="*/ 25 w 500"/>
              <a:gd name="T9" fmla="*/ 100 h 700"/>
              <a:gd name="T10" fmla="*/ 0 w 500"/>
              <a:gd name="T11" fmla="*/ 125 h 700"/>
              <a:gd name="T12" fmla="*/ 0 w 500"/>
              <a:gd name="T13" fmla="*/ 675 h 700"/>
              <a:gd name="T14" fmla="*/ 25 w 500"/>
              <a:gd name="T15" fmla="*/ 700 h 700"/>
              <a:gd name="T16" fmla="*/ 475 w 500"/>
              <a:gd name="T17" fmla="*/ 700 h 700"/>
              <a:gd name="T18" fmla="*/ 500 w 500"/>
              <a:gd name="T19" fmla="*/ 675 h 700"/>
              <a:gd name="T20" fmla="*/ 500 w 500"/>
              <a:gd name="T21" fmla="*/ 125 h 700"/>
              <a:gd name="T22" fmla="*/ 475 w 500"/>
              <a:gd name="T23" fmla="*/ 100 h 700"/>
              <a:gd name="T24" fmla="*/ 250 w 500"/>
              <a:gd name="T25" fmla="*/ 75 h 700"/>
              <a:gd name="T26" fmla="*/ 275 w 500"/>
              <a:gd name="T27" fmla="*/ 100 h 700"/>
              <a:gd name="T28" fmla="*/ 250 w 500"/>
              <a:gd name="T29" fmla="*/ 125 h 700"/>
              <a:gd name="T30" fmla="*/ 225 w 500"/>
              <a:gd name="T31" fmla="*/ 100 h 700"/>
              <a:gd name="T32" fmla="*/ 250 w 500"/>
              <a:gd name="T33" fmla="*/ 75 h 700"/>
              <a:gd name="T34" fmla="*/ 450 w 500"/>
              <a:gd name="T35" fmla="*/ 650 h 700"/>
              <a:gd name="T36" fmla="*/ 50 w 500"/>
              <a:gd name="T37" fmla="*/ 650 h 700"/>
              <a:gd name="T38" fmla="*/ 50 w 500"/>
              <a:gd name="T39" fmla="*/ 150 h 700"/>
              <a:gd name="T40" fmla="*/ 100 w 500"/>
              <a:gd name="T41" fmla="*/ 150 h 700"/>
              <a:gd name="T42" fmla="*/ 100 w 500"/>
              <a:gd name="T43" fmla="*/ 200 h 700"/>
              <a:gd name="T44" fmla="*/ 400 w 500"/>
              <a:gd name="T45" fmla="*/ 200 h 700"/>
              <a:gd name="T46" fmla="*/ 400 w 500"/>
              <a:gd name="T47" fmla="*/ 150 h 700"/>
              <a:gd name="T48" fmla="*/ 450 w 500"/>
              <a:gd name="T49" fmla="*/ 150 h 700"/>
              <a:gd name="T50" fmla="*/ 450 w 500"/>
              <a:gd name="T51" fmla="*/ 650 h 700"/>
              <a:gd name="T52" fmla="*/ 400 w 500"/>
              <a:gd name="T53" fmla="*/ 350 h 700"/>
              <a:gd name="T54" fmla="*/ 100 w 500"/>
              <a:gd name="T55" fmla="*/ 350 h 700"/>
              <a:gd name="T56" fmla="*/ 100 w 500"/>
              <a:gd name="T57" fmla="*/ 300 h 700"/>
              <a:gd name="T58" fmla="*/ 400 w 500"/>
              <a:gd name="T59" fmla="*/ 300 h 700"/>
              <a:gd name="T60" fmla="*/ 400 w 500"/>
              <a:gd name="T61" fmla="*/ 350 h 700"/>
              <a:gd name="T62" fmla="*/ 400 w 500"/>
              <a:gd name="T63" fmla="*/ 450 h 700"/>
              <a:gd name="T64" fmla="*/ 100 w 500"/>
              <a:gd name="T65" fmla="*/ 450 h 700"/>
              <a:gd name="T66" fmla="*/ 100 w 500"/>
              <a:gd name="T67" fmla="*/ 400 h 700"/>
              <a:gd name="T68" fmla="*/ 400 w 500"/>
              <a:gd name="T69" fmla="*/ 400 h 700"/>
              <a:gd name="T70" fmla="*/ 400 w 500"/>
              <a:gd name="T71" fmla="*/ 450 h 700"/>
              <a:gd name="T72" fmla="*/ 300 w 500"/>
              <a:gd name="T73" fmla="*/ 550 h 700"/>
              <a:gd name="T74" fmla="*/ 100 w 500"/>
              <a:gd name="T75" fmla="*/ 550 h 700"/>
              <a:gd name="T76" fmla="*/ 100 w 500"/>
              <a:gd name="T77" fmla="*/ 500 h 700"/>
              <a:gd name="T78" fmla="*/ 300 w 500"/>
              <a:gd name="T79" fmla="*/ 500 h 700"/>
              <a:gd name="T80" fmla="*/ 300 w 500"/>
              <a:gd name="T81" fmla="*/ 55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0" h="700">
                <a:moveTo>
                  <a:pt x="475" y="100"/>
                </a:moveTo>
                <a:cubicBezTo>
                  <a:pt x="350" y="100"/>
                  <a:pt x="350" y="100"/>
                  <a:pt x="350" y="100"/>
                </a:cubicBezTo>
                <a:cubicBezTo>
                  <a:pt x="350" y="45"/>
                  <a:pt x="305" y="0"/>
                  <a:pt x="250" y="0"/>
                </a:cubicBezTo>
                <a:cubicBezTo>
                  <a:pt x="195" y="0"/>
                  <a:pt x="150" y="45"/>
                  <a:pt x="150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11" y="100"/>
                  <a:pt x="0" y="111"/>
                  <a:pt x="0" y="125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89"/>
                  <a:pt x="11" y="700"/>
                  <a:pt x="25" y="700"/>
                </a:cubicBezTo>
                <a:cubicBezTo>
                  <a:pt x="475" y="700"/>
                  <a:pt x="475" y="700"/>
                  <a:pt x="475" y="700"/>
                </a:cubicBezTo>
                <a:cubicBezTo>
                  <a:pt x="489" y="700"/>
                  <a:pt x="500" y="689"/>
                  <a:pt x="500" y="675"/>
                </a:cubicBezTo>
                <a:cubicBezTo>
                  <a:pt x="500" y="125"/>
                  <a:pt x="500" y="125"/>
                  <a:pt x="500" y="125"/>
                </a:cubicBezTo>
                <a:cubicBezTo>
                  <a:pt x="500" y="111"/>
                  <a:pt x="489" y="100"/>
                  <a:pt x="475" y="100"/>
                </a:cubicBezTo>
                <a:close/>
                <a:moveTo>
                  <a:pt x="250" y="75"/>
                </a:moveTo>
                <a:cubicBezTo>
                  <a:pt x="264" y="75"/>
                  <a:pt x="275" y="86"/>
                  <a:pt x="275" y="100"/>
                </a:cubicBezTo>
                <a:cubicBezTo>
                  <a:pt x="275" y="114"/>
                  <a:pt x="264" y="125"/>
                  <a:pt x="250" y="125"/>
                </a:cubicBezTo>
                <a:cubicBezTo>
                  <a:pt x="236" y="125"/>
                  <a:pt x="225" y="114"/>
                  <a:pt x="225" y="100"/>
                </a:cubicBezTo>
                <a:cubicBezTo>
                  <a:pt x="225" y="86"/>
                  <a:pt x="236" y="75"/>
                  <a:pt x="250" y="75"/>
                </a:cubicBezTo>
                <a:close/>
                <a:moveTo>
                  <a:pt x="450" y="650"/>
                </a:moveTo>
                <a:cubicBezTo>
                  <a:pt x="50" y="650"/>
                  <a:pt x="50" y="650"/>
                  <a:pt x="50" y="650"/>
                </a:cubicBezTo>
                <a:cubicBezTo>
                  <a:pt x="50" y="150"/>
                  <a:pt x="50" y="150"/>
                  <a:pt x="50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50"/>
                  <a:pt x="400" y="150"/>
                  <a:pt x="400" y="150"/>
                </a:cubicBezTo>
                <a:cubicBezTo>
                  <a:pt x="450" y="150"/>
                  <a:pt x="450" y="150"/>
                  <a:pt x="450" y="150"/>
                </a:cubicBezTo>
                <a:lnTo>
                  <a:pt x="450" y="650"/>
                </a:lnTo>
                <a:close/>
                <a:moveTo>
                  <a:pt x="400" y="350"/>
                </a:moveTo>
                <a:cubicBezTo>
                  <a:pt x="100" y="350"/>
                  <a:pt x="100" y="350"/>
                  <a:pt x="100" y="350"/>
                </a:cubicBezTo>
                <a:cubicBezTo>
                  <a:pt x="100" y="300"/>
                  <a:pt x="100" y="300"/>
                  <a:pt x="100" y="300"/>
                </a:cubicBezTo>
                <a:cubicBezTo>
                  <a:pt x="400" y="300"/>
                  <a:pt x="400" y="300"/>
                  <a:pt x="400" y="300"/>
                </a:cubicBezTo>
                <a:lnTo>
                  <a:pt x="400" y="350"/>
                </a:lnTo>
                <a:close/>
                <a:moveTo>
                  <a:pt x="400" y="450"/>
                </a:moveTo>
                <a:cubicBezTo>
                  <a:pt x="100" y="450"/>
                  <a:pt x="100" y="450"/>
                  <a:pt x="100" y="450"/>
                </a:cubicBezTo>
                <a:cubicBezTo>
                  <a:pt x="100" y="400"/>
                  <a:pt x="100" y="400"/>
                  <a:pt x="100" y="400"/>
                </a:cubicBezTo>
                <a:cubicBezTo>
                  <a:pt x="400" y="400"/>
                  <a:pt x="400" y="400"/>
                  <a:pt x="400" y="400"/>
                </a:cubicBezTo>
                <a:lnTo>
                  <a:pt x="400" y="450"/>
                </a:lnTo>
                <a:close/>
                <a:moveTo>
                  <a:pt x="300" y="550"/>
                </a:moveTo>
                <a:cubicBezTo>
                  <a:pt x="100" y="550"/>
                  <a:pt x="100" y="550"/>
                  <a:pt x="100" y="550"/>
                </a:cubicBezTo>
                <a:cubicBezTo>
                  <a:pt x="100" y="500"/>
                  <a:pt x="100" y="500"/>
                  <a:pt x="100" y="500"/>
                </a:cubicBezTo>
                <a:cubicBezTo>
                  <a:pt x="300" y="500"/>
                  <a:pt x="300" y="500"/>
                  <a:pt x="300" y="500"/>
                </a:cubicBezTo>
                <a:lnTo>
                  <a:pt x="300" y="5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Rectangle 38"/>
          <p:cNvSpPr/>
          <p:nvPr/>
        </p:nvSpPr>
        <p:spPr>
          <a:xfrm>
            <a:off x="2209365" y="1797861"/>
            <a:ext cx="3771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内容示意内容示意内容示意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8609858" y="3318392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265999" y="2920679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722474" y="1460318"/>
            <a:ext cx="689389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2504002" y="1062605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汇报内容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843400" y="4475616"/>
            <a:ext cx="5618498" cy="1754326"/>
          </a:xfrm>
          <a:prstGeom prst="rect">
            <a:avLst/>
          </a:prstGeom>
          <a:solidFill>
            <a:schemeClr val="bg1">
              <a:lumMod val="95000"/>
              <a:alpha val="39000"/>
            </a:schemeClr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8110126" y="5661039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9766267" y="5263326"/>
            <a:ext cx="25688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颜色：白色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211464" y="2207799"/>
            <a:ext cx="92160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Cum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sociis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natoque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penatibus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magnis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dis parturient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montes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ipsum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nonummy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tincidunt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0784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3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>
            <a:extLst>
              <a:ext uri="{FF2B5EF4-FFF2-40B4-BE49-F238E27FC236}">
                <a16:creationId xmlns:a16="http://schemas.microsoft.com/office/drawing/2014/main" xmlns="" id="{F6344C88-33FD-4BCE-A89B-EEC146C20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482" r="23482"/>
          <a:stretch>
            <a:fillRect/>
          </a:stretch>
        </p:blipFill>
        <p:spPr>
          <a:xfrm>
            <a:off x="7116270" y="861932"/>
            <a:ext cx="408961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</p:pic>
      <p:pic>
        <p:nvPicPr>
          <p:cNvPr id="4098" name="Picture 2" descr="C:\Users\Administrator\Desktop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809" y="-1923328"/>
            <a:ext cx="3694112" cy="845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>
            <a:off x="5978945" y="3653011"/>
            <a:ext cx="1799851" cy="9787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</a:rPr>
              <a:t>3</a:t>
            </a:r>
          </a:p>
        </p:txBody>
      </p:sp>
      <p:cxnSp>
        <p:nvCxnSpPr>
          <p:cNvPr id="10" name="Straight Connector 9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CxnSpPr/>
          <p:nvPr/>
        </p:nvCxnSpPr>
        <p:spPr>
          <a:xfrm>
            <a:off x="6050196" y="4635002"/>
            <a:ext cx="5724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7d195523061f1c0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 hidden="1">
            <a:extLst>
              <a:ext uri="{FF2B5EF4-FFF2-40B4-BE49-F238E27FC236}">
                <a16:creationId xmlns:a16="http://schemas.microsoft.com/office/drawing/2014/main" xmlns="" id="{DC692554-9DF1-43FA-9606-8516637B5E8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</a:t>
            </a:r>
            <a:endParaRPr lang="zh-CN" altLang="en-US" sz="100"/>
          </a:p>
        </p:txBody>
      </p:sp>
      <p:pic>
        <p:nvPicPr>
          <p:cNvPr id="4099" name="Picture 3" descr="C:\Users\Administrator\Desktop\图片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34" y="1665287"/>
            <a:ext cx="1773237" cy="519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5470D49-8B2D-E34C-87B5-C1AB66BF48C8}"/>
              </a:ext>
            </a:extLst>
          </p:cNvPr>
          <p:cNvSpPr/>
          <p:nvPr/>
        </p:nvSpPr>
        <p:spPr>
          <a:xfrm>
            <a:off x="6016243" y="4705268"/>
            <a:ext cx="4158769" cy="642771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5944993" y="4752768"/>
            <a:ext cx="5327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章节三划分过页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7353494" y="4956473"/>
            <a:ext cx="62815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080863" y="4797704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24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113" y="150415"/>
            <a:ext cx="1120520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三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章第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节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内容主题示意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85" name="Isosceles Triangle 6"/>
          <p:cNvSpPr/>
          <p:nvPr/>
        </p:nvSpPr>
        <p:spPr>
          <a:xfrm>
            <a:off x="10211130" y="1659156"/>
            <a:ext cx="498544" cy="498544"/>
          </a:xfrm>
          <a:prstGeom prst="triangle">
            <a:avLst>
              <a:gd name="adj" fmla="val 100000"/>
            </a:avLst>
          </a:prstGeom>
          <a:solidFill>
            <a:srgbClr val="22AAA0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86" name="L-Shape 7"/>
          <p:cNvSpPr/>
          <p:nvPr/>
        </p:nvSpPr>
        <p:spPr>
          <a:xfrm rot="5400000">
            <a:off x="1514151" y="3026035"/>
            <a:ext cx="1758885" cy="3693475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27C3B8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88" name="Isosceles Triangle 9"/>
          <p:cNvSpPr/>
          <p:nvPr/>
        </p:nvSpPr>
        <p:spPr>
          <a:xfrm>
            <a:off x="3747653" y="3193929"/>
            <a:ext cx="498544" cy="498544"/>
          </a:xfrm>
          <a:prstGeom prst="triangle">
            <a:avLst>
              <a:gd name="adj" fmla="val 100000"/>
            </a:avLst>
          </a:prstGeom>
          <a:solidFill>
            <a:srgbClr val="27C3B8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89" name="L-Shape 10"/>
          <p:cNvSpPr/>
          <p:nvPr/>
        </p:nvSpPr>
        <p:spPr>
          <a:xfrm rot="5400000">
            <a:off x="5089157" y="2548268"/>
            <a:ext cx="1758885" cy="2926746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25B7AB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91" name="Isosceles Triangle 12"/>
          <p:cNvSpPr/>
          <p:nvPr/>
        </p:nvSpPr>
        <p:spPr>
          <a:xfrm>
            <a:off x="6982325" y="2393505"/>
            <a:ext cx="498544" cy="498544"/>
          </a:xfrm>
          <a:prstGeom prst="triangle">
            <a:avLst>
              <a:gd name="adj" fmla="val 100000"/>
            </a:avLst>
          </a:prstGeom>
          <a:solidFill>
            <a:srgbClr val="25B7AB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92" name="L-Shape 13"/>
          <p:cNvSpPr/>
          <p:nvPr/>
        </p:nvSpPr>
        <p:spPr>
          <a:xfrm rot="5400000">
            <a:off x="8366858" y="1808554"/>
            <a:ext cx="1758885" cy="2926746"/>
          </a:xfrm>
          <a:prstGeom prst="corner">
            <a:avLst>
              <a:gd name="adj1" fmla="val 16120"/>
              <a:gd name="adj2" fmla="val 16110"/>
            </a:avLst>
          </a:prstGeom>
          <a:solidFill>
            <a:srgbClr val="22AAA0"/>
          </a:solidFill>
          <a:ln w="12700" cap="flat" cmpd="sng" algn="ctr">
            <a:noFill/>
            <a:prstDash val="solid"/>
            <a:miter lim="800000"/>
          </a:ln>
          <a:effectLst/>
        </p:spPr>
      </p:sp>
      <p:sp>
        <p:nvSpPr>
          <p:cNvPr id="6" name="矩形 5"/>
          <p:cNvSpPr/>
          <p:nvPr/>
        </p:nvSpPr>
        <p:spPr>
          <a:xfrm>
            <a:off x="1839008" y="3018011"/>
            <a:ext cx="203132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目标主题（年限）</a:t>
            </a:r>
            <a:endParaRPr lang="en-US" altLang="zh-CN" b="1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587" y="4343981"/>
            <a:ext cx="38500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阶段目标图示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05226" y="3496388"/>
            <a:ext cx="38500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37453" y="2700696"/>
            <a:ext cx="385001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88872" y="2250377"/>
            <a:ext cx="203132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目标主题（年限）</a:t>
            </a:r>
            <a:endParaRPr lang="en-US" altLang="zh-CN" b="1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29077" y="1533672"/>
            <a:ext cx="203132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目标主题（年限）</a:t>
            </a:r>
            <a:endParaRPr lang="en-US" altLang="zh-CN" b="1" dirty="0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1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93942" y="568638"/>
            <a:ext cx="11258371" cy="441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现状分析一览表：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16682" y="435936"/>
            <a:ext cx="77259" cy="499731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Business Services…"/>
          <p:cNvSpPr txBox="1"/>
          <p:nvPr/>
        </p:nvSpPr>
        <p:spPr>
          <a:xfrm>
            <a:off x="794082" y="402411"/>
            <a:ext cx="1166986" cy="215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Collaboration</a:t>
            </a:r>
            <a:endParaRPr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806195"/>
              </p:ext>
            </p:extLst>
          </p:nvPr>
        </p:nvGraphicFramePr>
        <p:xfrm>
          <a:off x="611188" y="1571138"/>
          <a:ext cx="10978297" cy="4805072"/>
        </p:xfrm>
        <a:graphic>
          <a:graphicData uri="http://schemas.openxmlformats.org/drawingml/2006/table">
            <a:tbl>
              <a:tblPr firstRow="1" firstCol="1" bandRow="1">
                <a:tableStyleId>{EB344D84-9AFB-497E-A393-DC336BA19D2E}</a:tableStyleId>
              </a:tblPr>
              <a:tblGrid>
                <a:gridCol w="15654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74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436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733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633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04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4586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9651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95456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461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89545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1045051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</a:tblGrid>
              <a:tr h="303400">
                <a:tc rowSpan="3">
                  <a:txBody>
                    <a:bodyPr/>
                    <a:lstStyle/>
                    <a:p>
                      <a:pPr indent="267970"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indent="267970" algn="l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8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8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en-US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</a:pPr>
                      <a:endParaRPr lang="en-US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25000"/>
                        </a:lnSpc>
                      </a:pPr>
                      <a:r>
                        <a:rPr lang="zh-CN" altLang="en-US" sz="11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内容示意</a:t>
                      </a: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10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759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艾德艺术学院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文化传媒学院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人居环境学院</a:t>
                      </a: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物流贸易学院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14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高职学院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金融学院</a:t>
                      </a: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人文教育学院</a:t>
                      </a: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957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会计学院</a:t>
                      </a: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信息工程学院</a:t>
                      </a:r>
                      <a:endParaRPr lang="zh-CN" sz="1100" b="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100" b="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休闲管理学院</a:t>
                      </a:r>
                      <a:endParaRPr lang="zh-CN" sz="1100" b="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4" marR="685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6B7A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4" marR="68584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endParaRPr lang="zh-CN" sz="1100" kern="1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9723242" y="6503678"/>
            <a:ext cx="20858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内容示意</a:t>
            </a:r>
            <a:r>
              <a:rPr lang="zh-CN" altLang="zh-CN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一览表</a:t>
            </a:r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2019.9</a:t>
            </a:r>
            <a:r>
              <a:rPr lang="zh-CN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15381" y="220142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290067" y="51153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3946208" y="220142"/>
            <a:ext cx="4213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英文副标：字体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黑，字号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46208" y="635707"/>
            <a:ext cx="4213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中文标题：字体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黑加粗，字号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54417" y="2761323"/>
            <a:ext cx="2136932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54417" y="4014245"/>
            <a:ext cx="2136932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表格类内容示意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82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02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pic>
        <p:nvPicPr>
          <p:cNvPr id="20" name="图片占位符 63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9270C0B6-2F2D-4D3B-8BA1-EBC2B26A4C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00"/>
          <a:stretch/>
        </p:blipFill>
        <p:spPr bwMode="auto">
          <a:xfrm>
            <a:off x="4667249" y="973777"/>
            <a:ext cx="2857501" cy="5884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15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B741DF8A-AC6A-4C6B-92ED-FCA666C7392E}"/>
              </a:ext>
            </a:extLst>
          </p:cNvPr>
          <p:cNvSpPr txBox="1"/>
          <p:nvPr/>
        </p:nvSpPr>
        <p:spPr>
          <a:xfrm>
            <a:off x="1277133" y="3337464"/>
            <a:ext cx="265332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苹方 特粗" panose="020B0800000000000000" pitchFamily="34" charset="-122"/>
                <a:ea typeface="苹方 特粗" panose="020B0800000000000000" pitchFamily="34" charset="-122"/>
                <a:cs typeface="Raleway"/>
              </a:defRPr>
            </a:lvl1pPr>
          </a:lstStyle>
          <a:p>
            <a:pPr algn="r"/>
            <a:r>
              <a:rPr lang="en-US" sz="1600" kern="0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rPr>
              <a:t>Schematic text</a:t>
            </a:r>
            <a:endParaRPr lang="en-US" sz="1600" kern="0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Light" charset="0"/>
            </a:endParaRPr>
          </a:p>
        </p:txBody>
      </p:sp>
      <p:sp>
        <p:nvSpPr>
          <p:cNvPr id="22" name="TextBox 16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79D6B4C7-9029-4C14-B17D-6B1B0CB359F8}"/>
              </a:ext>
            </a:extLst>
          </p:cNvPr>
          <p:cNvSpPr txBox="1"/>
          <p:nvPr/>
        </p:nvSpPr>
        <p:spPr>
          <a:xfrm flipH="1">
            <a:off x="1438115" y="3575734"/>
            <a:ext cx="2634844" cy="5797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defPPr>
              <a:defRPr lang="zh-CN"/>
            </a:defPPr>
            <a:lvl1pPr defTabSz="1087636">
              <a:lnSpc>
                <a:spcPct val="130000"/>
              </a:lnSpc>
              <a:buFont typeface="Arial"/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苹方 粗体" panose="020B0600000000000000" pitchFamily="34" charset="-122"/>
                <a:ea typeface="苹方 粗体" panose="020B0600000000000000" pitchFamily="34" charset="-122"/>
                <a:cs typeface="Poppins Light" charset="0"/>
              </a:defRPr>
            </a:lvl1pPr>
          </a:lstStyle>
          <a:p>
            <a:pPr algn="r"/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03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内容示意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TextBox 18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EED62710-F5FD-47FB-8032-0F278FF55C39}"/>
              </a:ext>
            </a:extLst>
          </p:cNvPr>
          <p:cNvSpPr txBox="1"/>
          <p:nvPr/>
        </p:nvSpPr>
        <p:spPr>
          <a:xfrm>
            <a:off x="1752945" y="4394168"/>
            <a:ext cx="2179200" cy="3812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苹方 特粗" panose="020B0800000000000000" pitchFamily="34" charset="-122"/>
                <a:ea typeface="苹方 特粗" panose="020B0800000000000000" pitchFamily="34" charset="-122"/>
                <a:cs typeface="Raleway"/>
              </a:defRPr>
            </a:lvl1pPr>
          </a:lstStyle>
          <a:p>
            <a:pPr indent="-914400" algn="r" defTabSz="1087636"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rPr>
              <a:t>Schematic text</a:t>
            </a:r>
            <a:endParaRPr lang="en-US" altLang="zh-CN" sz="1600" kern="0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Light" charset="0"/>
            </a:endParaRPr>
          </a:p>
        </p:txBody>
      </p:sp>
      <p:sp>
        <p:nvSpPr>
          <p:cNvPr id="24" name="TextBox 19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289DF45E-453F-4243-A7E7-B34D1CCC5F37}"/>
              </a:ext>
            </a:extLst>
          </p:cNvPr>
          <p:cNvSpPr txBox="1"/>
          <p:nvPr/>
        </p:nvSpPr>
        <p:spPr>
          <a:xfrm flipH="1">
            <a:off x="1438116" y="4632438"/>
            <a:ext cx="2634843" cy="5797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defPPr>
              <a:defRPr lang="zh-CN"/>
            </a:defPPr>
            <a:lvl1pPr defTabSz="1087636">
              <a:lnSpc>
                <a:spcPct val="130000"/>
              </a:lnSpc>
              <a:buFont typeface="Arial"/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苹方 粗体" panose="020B0600000000000000" pitchFamily="34" charset="-122"/>
                <a:ea typeface="苹方 粗体" panose="020B0600000000000000" pitchFamily="34" charset="-122"/>
                <a:cs typeface="Poppins Light" charset="0"/>
              </a:defRPr>
            </a:lvl1pPr>
          </a:lstStyle>
          <a:p>
            <a:pPr algn="r"/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04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内容示意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TextBox 21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DC8B400E-4F11-4E45-AA6A-0E3B01366073}"/>
              </a:ext>
            </a:extLst>
          </p:cNvPr>
          <p:cNvSpPr txBox="1"/>
          <p:nvPr/>
        </p:nvSpPr>
        <p:spPr>
          <a:xfrm>
            <a:off x="1051508" y="5540356"/>
            <a:ext cx="2892512" cy="3812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苹方 特粗" panose="020B0800000000000000" pitchFamily="34" charset="-122"/>
                <a:ea typeface="苹方 特粗" panose="020B0800000000000000" pitchFamily="34" charset="-122"/>
                <a:cs typeface="Raleway"/>
              </a:defRPr>
            </a:lvl1pPr>
          </a:lstStyle>
          <a:p>
            <a:pPr indent="-914400" algn="r" defTabSz="1087636">
              <a:lnSpc>
                <a:spcPct val="130000"/>
              </a:lnSpc>
              <a:defRPr/>
            </a:pPr>
            <a:r>
              <a:rPr lang="en-US" altLang="zh-CN" sz="1600" kern="0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rPr>
              <a:t>Schematic text</a:t>
            </a:r>
            <a:endParaRPr lang="en-US" altLang="zh-CN" sz="1600" kern="0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Light" charset="0"/>
            </a:endParaRPr>
          </a:p>
        </p:txBody>
      </p:sp>
      <p:sp>
        <p:nvSpPr>
          <p:cNvPr id="26" name="TextBox 22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7D7331F2-3117-447E-BA80-0B2B1797DBED}"/>
              </a:ext>
            </a:extLst>
          </p:cNvPr>
          <p:cNvSpPr txBox="1"/>
          <p:nvPr/>
        </p:nvSpPr>
        <p:spPr>
          <a:xfrm flipH="1">
            <a:off x="1438116" y="5766751"/>
            <a:ext cx="2634843" cy="5797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defPPr>
              <a:defRPr lang="zh-CN"/>
            </a:defPPr>
            <a:lvl1pPr defTabSz="1087636">
              <a:lnSpc>
                <a:spcPct val="130000"/>
              </a:lnSpc>
              <a:buFont typeface="Arial"/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苹方 粗体" panose="020B0600000000000000" pitchFamily="34" charset="-122"/>
                <a:ea typeface="苹方 粗体" panose="020B0600000000000000" pitchFamily="34" charset="-122"/>
                <a:cs typeface="Poppins Light" charset="0"/>
              </a:defRPr>
            </a:lvl1pPr>
          </a:lstStyle>
          <a:p>
            <a:pPr algn="r"/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05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内容示意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2" name="TextBox 15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B741DF8A-AC6A-4C6B-92ED-FCA666C7392E}"/>
              </a:ext>
            </a:extLst>
          </p:cNvPr>
          <p:cNvSpPr txBox="1"/>
          <p:nvPr/>
        </p:nvSpPr>
        <p:spPr>
          <a:xfrm>
            <a:off x="1277133" y="2132529"/>
            <a:ext cx="265332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苹方 特粗" panose="020B0800000000000000" pitchFamily="34" charset="-122"/>
                <a:ea typeface="苹方 特粗" panose="020B0800000000000000" pitchFamily="34" charset="-122"/>
                <a:cs typeface="Raleway"/>
              </a:defRPr>
            </a:lvl1pPr>
          </a:lstStyle>
          <a:p>
            <a:pPr algn="r"/>
            <a:r>
              <a:rPr lang="en-US" sz="1600" kern="0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rPr>
              <a:t>Schematic text</a:t>
            </a:r>
            <a:endParaRPr lang="en-US" sz="1600" kern="0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Light" charset="0"/>
            </a:endParaRPr>
          </a:p>
        </p:txBody>
      </p:sp>
      <p:sp>
        <p:nvSpPr>
          <p:cNvPr id="53" name="TextBox 16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79D6B4C7-9029-4C14-B17D-6B1B0CB359F8}"/>
              </a:ext>
            </a:extLst>
          </p:cNvPr>
          <p:cNvSpPr txBox="1"/>
          <p:nvPr/>
        </p:nvSpPr>
        <p:spPr>
          <a:xfrm flipH="1">
            <a:off x="1438115" y="2524437"/>
            <a:ext cx="2634844" cy="579713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defPPr>
              <a:defRPr lang="zh-CN"/>
            </a:defPPr>
            <a:lvl1pPr defTabSz="1087636">
              <a:lnSpc>
                <a:spcPct val="130000"/>
              </a:lnSpc>
              <a:buFont typeface="Arial"/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苹方 粗体" panose="020B0600000000000000" pitchFamily="34" charset="-122"/>
                <a:ea typeface="苹方 粗体" panose="020B0600000000000000" pitchFamily="34" charset="-122"/>
                <a:cs typeface="Poppins Light" charset="0"/>
              </a:defRPr>
            </a:lvl1pPr>
          </a:lstStyle>
          <a:p>
            <a:pPr algn="r"/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02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内容示意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4" name="TextBox 15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B741DF8A-AC6A-4C6B-92ED-FCA666C7392E}"/>
              </a:ext>
            </a:extLst>
          </p:cNvPr>
          <p:cNvSpPr txBox="1"/>
          <p:nvPr/>
        </p:nvSpPr>
        <p:spPr>
          <a:xfrm>
            <a:off x="1277133" y="1179259"/>
            <a:ext cx="265332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苹方 特粗" panose="020B0800000000000000" pitchFamily="34" charset="-122"/>
                <a:ea typeface="苹方 特粗" panose="020B0800000000000000" pitchFamily="34" charset="-122"/>
                <a:cs typeface="Raleway"/>
              </a:defRPr>
            </a:lvl1pPr>
          </a:lstStyle>
          <a:p>
            <a:pPr algn="r"/>
            <a:r>
              <a:rPr lang="en-US" sz="1600" kern="0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rPr>
              <a:t>Schematic text</a:t>
            </a:r>
            <a:endParaRPr lang="en-US" sz="1600" kern="0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Poppins Light" charset="0"/>
            </a:endParaRPr>
          </a:p>
        </p:txBody>
      </p:sp>
      <p:sp>
        <p:nvSpPr>
          <p:cNvPr id="55" name="TextBox 16" descr="e7d195523061f1c09d6f9b3d376af7cc83eec7fa36f660fcFABA8E4E22B65493F1579964AC498A6DD12E9A37B3F4D805B6D0115AA1C9B53E5DC593BBAD6517EC30D5C3535F30F1310ED1D1E84EABB6F0EB2D420D1B30431E02368BCA607D09F8681AE4D8DE413B9E29F4D1D365DE9F540B19219D2F13FA38F8E960D2B9B2E29A4E18E295062E853E">
            <a:extLst>
              <a:ext uri="{FF2B5EF4-FFF2-40B4-BE49-F238E27FC236}">
                <a16:creationId xmlns="" xmlns:a16="http://schemas.microsoft.com/office/drawing/2014/main" id="{79D6B4C7-9029-4C14-B17D-6B1B0CB359F8}"/>
              </a:ext>
            </a:extLst>
          </p:cNvPr>
          <p:cNvSpPr txBox="1"/>
          <p:nvPr/>
        </p:nvSpPr>
        <p:spPr>
          <a:xfrm flipH="1">
            <a:off x="1438115" y="1417529"/>
            <a:ext cx="2634844" cy="539702"/>
          </a:xfrm>
          <a:prstGeom prst="rect">
            <a:avLst/>
          </a:prstGeom>
        </p:spPr>
        <p:txBody>
          <a:bodyPr vert="horz" wrap="square" lIns="217490" tIns="108745" rIns="217490" bIns="108745" rtlCol="0">
            <a:spAutoFit/>
          </a:bodyPr>
          <a:lstStyle>
            <a:defPPr>
              <a:defRPr lang="zh-CN"/>
            </a:defPPr>
            <a:lvl1pPr defTabSz="1087636">
              <a:lnSpc>
                <a:spcPct val="130000"/>
              </a:lnSpc>
              <a:buFont typeface="Arial"/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苹方 粗体" panose="020B0600000000000000" pitchFamily="34" charset="-122"/>
                <a:ea typeface="苹方 粗体" panose="020B0600000000000000" pitchFamily="34" charset="-122"/>
                <a:cs typeface="Poppins Light" charset="0"/>
              </a:defRPr>
            </a:lvl1pPr>
          </a:lstStyle>
          <a:p>
            <a:pPr algn="r"/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01 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内容示意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4340648" y="1234577"/>
            <a:ext cx="653201" cy="653201"/>
          </a:xfrm>
          <a:prstGeom prst="ellipse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66"/>
          <p:cNvSpPr>
            <a:spLocks noEditPoints="1"/>
          </p:cNvSpPr>
          <p:nvPr/>
        </p:nvSpPr>
        <p:spPr bwMode="auto">
          <a:xfrm>
            <a:off x="4488959" y="1427326"/>
            <a:ext cx="359617" cy="27893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340648" y="2338812"/>
            <a:ext cx="653201" cy="653201"/>
          </a:xfrm>
          <a:prstGeom prst="ellipse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4479945" y="2541296"/>
            <a:ext cx="374605" cy="248232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4" name="Oval 57"/>
          <p:cNvSpPr>
            <a:spLocks noChangeAspect="1"/>
          </p:cNvSpPr>
          <p:nvPr/>
        </p:nvSpPr>
        <p:spPr>
          <a:xfrm>
            <a:off x="4340648" y="3431222"/>
            <a:ext cx="653201" cy="653201"/>
          </a:xfrm>
          <a:prstGeom prst="ellipse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Oval 60"/>
          <p:cNvSpPr>
            <a:spLocks noChangeAspect="1"/>
          </p:cNvSpPr>
          <p:nvPr/>
        </p:nvSpPr>
        <p:spPr>
          <a:xfrm>
            <a:off x="4340648" y="4559207"/>
            <a:ext cx="653201" cy="653201"/>
          </a:xfrm>
          <a:prstGeom prst="ellipse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Oval 60"/>
          <p:cNvSpPr>
            <a:spLocks noChangeAspect="1"/>
          </p:cNvSpPr>
          <p:nvPr/>
        </p:nvSpPr>
        <p:spPr>
          <a:xfrm>
            <a:off x="4340648" y="5730252"/>
            <a:ext cx="653201" cy="653201"/>
          </a:xfrm>
          <a:prstGeom prst="ellipse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en-US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Freeform 116"/>
          <p:cNvSpPr>
            <a:spLocks noEditPoints="1"/>
          </p:cNvSpPr>
          <p:nvPr/>
        </p:nvSpPr>
        <p:spPr bwMode="auto">
          <a:xfrm>
            <a:off x="4547962" y="4771230"/>
            <a:ext cx="241609" cy="229154"/>
          </a:xfrm>
          <a:custGeom>
            <a:avLst/>
            <a:gdLst>
              <a:gd name="T0" fmla="*/ 39 w 41"/>
              <a:gd name="T1" fmla="*/ 5 h 39"/>
              <a:gd name="T2" fmla="*/ 34 w 41"/>
              <a:gd name="T3" fmla="*/ 1 h 39"/>
              <a:gd name="T4" fmla="*/ 32 w 41"/>
              <a:gd name="T5" fmla="*/ 0 h 39"/>
              <a:gd name="T6" fmla="*/ 9 w 41"/>
              <a:gd name="T7" fmla="*/ 0 h 39"/>
              <a:gd name="T8" fmla="*/ 6 w 41"/>
              <a:gd name="T9" fmla="*/ 1 h 39"/>
              <a:gd name="T10" fmla="*/ 1 w 41"/>
              <a:gd name="T11" fmla="*/ 5 h 39"/>
              <a:gd name="T12" fmla="*/ 0 w 41"/>
              <a:gd name="T13" fmla="*/ 8 h 39"/>
              <a:gd name="T14" fmla="*/ 5 w 41"/>
              <a:gd name="T15" fmla="*/ 38 h 39"/>
              <a:gd name="T16" fmla="*/ 7 w 41"/>
              <a:gd name="T17" fmla="*/ 39 h 39"/>
              <a:gd name="T18" fmla="*/ 34 w 41"/>
              <a:gd name="T19" fmla="*/ 39 h 39"/>
              <a:gd name="T20" fmla="*/ 36 w 41"/>
              <a:gd name="T21" fmla="*/ 38 h 39"/>
              <a:gd name="T22" fmla="*/ 40 w 41"/>
              <a:gd name="T23" fmla="*/ 8 h 39"/>
              <a:gd name="T24" fmla="*/ 39 w 41"/>
              <a:gd name="T25" fmla="*/ 5 h 39"/>
              <a:gd name="T26" fmla="*/ 20 w 41"/>
              <a:gd name="T27" fmla="*/ 25 h 39"/>
              <a:gd name="T28" fmla="*/ 11 w 41"/>
              <a:gd name="T29" fmla="*/ 12 h 39"/>
              <a:gd name="T30" fmla="*/ 15 w 41"/>
              <a:gd name="T31" fmla="*/ 12 h 39"/>
              <a:gd name="T32" fmla="*/ 20 w 41"/>
              <a:gd name="T33" fmla="*/ 21 h 39"/>
              <a:gd name="T34" fmla="*/ 26 w 41"/>
              <a:gd name="T35" fmla="*/ 12 h 39"/>
              <a:gd name="T36" fmla="*/ 30 w 41"/>
              <a:gd name="T37" fmla="*/ 12 h 39"/>
              <a:gd name="T38" fmla="*/ 20 w 41"/>
              <a:gd name="T39" fmla="*/ 25 h 39"/>
              <a:gd name="T40" fmla="*/ 4 w 41"/>
              <a:gd name="T41" fmla="*/ 8 h 39"/>
              <a:gd name="T42" fmla="*/ 9 w 41"/>
              <a:gd name="T43" fmla="*/ 2 h 39"/>
              <a:gd name="T44" fmla="*/ 32 w 41"/>
              <a:gd name="T45" fmla="*/ 2 h 39"/>
              <a:gd name="T46" fmla="*/ 37 w 41"/>
              <a:gd name="T47" fmla="*/ 8 h 39"/>
              <a:gd name="T48" fmla="*/ 4 w 41"/>
              <a:gd name="T49" fmla="*/ 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" h="39">
                <a:moveTo>
                  <a:pt x="39" y="5"/>
                </a:moveTo>
                <a:cubicBezTo>
                  <a:pt x="39" y="4"/>
                  <a:pt x="35" y="1"/>
                  <a:pt x="34" y="1"/>
                </a:cubicBezTo>
                <a:cubicBezTo>
                  <a:pt x="33" y="0"/>
                  <a:pt x="32" y="0"/>
                  <a:pt x="32" y="0"/>
                </a:cubicBezTo>
                <a:cubicBezTo>
                  <a:pt x="9" y="0"/>
                  <a:pt x="9" y="0"/>
                  <a:pt x="9" y="0"/>
                </a:cubicBezTo>
                <a:cubicBezTo>
                  <a:pt x="8" y="0"/>
                  <a:pt x="7" y="0"/>
                  <a:pt x="6" y="1"/>
                </a:cubicBezTo>
                <a:cubicBezTo>
                  <a:pt x="6" y="1"/>
                  <a:pt x="2" y="4"/>
                  <a:pt x="1" y="5"/>
                </a:cubicBezTo>
                <a:cubicBezTo>
                  <a:pt x="1" y="5"/>
                  <a:pt x="0" y="6"/>
                  <a:pt x="0" y="8"/>
                </a:cubicBezTo>
                <a:cubicBezTo>
                  <a:pt x="0" y="9"/>
                  <a:pt x="5" y="38"/>
                  <a:pt x="5" y="38"/>
                </a:cubicBezTo>
                <a:cubicBezTo>
                  <a:pt x="5" y="39"/>
                  <a:pt x="6" y="39"/>
                  <a:pt x="7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5" y="39"/>
                  <a:pt x="36" y="39"/>
                  <a:pt x="36" y="38"/>
                </a:cubicBezTo>
                <a:cubicBezTo>
                  <a:pt x="36" y="38"/>
                  <a:pt x="40" y="9"/>
                  <a:pt x="40" y="8"/>
                </a:cubicBezTo>
                <a:cubicBezTo>
                  <a:pt x="41" y="6"/>
                  <a:pt x="40" y="5"/>
                  <a:pt x="39" y="5"/>
                </a:cubicBezTo>
                <a:close/>
                <a:moveTo>
                  <a:pt x="20" y="25"/>
                </a:moveTo>
                <a:cubicBezTo>
                  <a:pt x="13" y="25"/>
                  <a:pt x="11" y="14"/>
                  <a:pt x="11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5"/>
                  <a:pt x="17" y="21"/>
                  <a:pt x="20" y="21"/>
                </a:cubicBezTo>
                <a:cubicBezTo>
                  <a:pt x="23" y="21"/>
                  <a:pt x="25" y="15"/>
                  <a:pt x="26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4"/>
                  <a:pt x="28" y="25"/>
                  <a:pt x="20" y="25"/>
                </a:cubicBezTo>
                <a:close/>
                <a:moveTo>
                  <a:pt x="4" y="8"/>
                </a:moveTo>
                <a:cubicBezTo>
                  <a:pt x="9" y="2"/>
                  <a:pt x="9" y="2"/>
                  <a:pt x="9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7" y="8"/>
                  <a:pt x="37" y="8"/>
                  <a:pt x="37" y="8"/>
                </a:cubicBezTo>
                <a:lnTo>
                  <a:pt x="4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3" name="Freeform 213"/>
          <p:cNvSpPr>
            <a:spLocks noEditPoints="1"/>
          </p:cNvSpPr>
          <p:nvPr/>
        </p:nvSpPr>
        <p:spPr bwMode="auto">
          <a:xfrm>
            <a:off x="4530527" y="5946999"/>
            <a:ext cx="276480" cy="254062"/>
          </a:xfrm>
          <a:custGeom>
            <a:avLst/>
            <a:gdLst>
              <a:gd name="T0" fmla="*/ 43 w 47"/>
              <a:gd name="T1" fmla="*/ 7 h 43"/>
              <a:gd name="T2" fmla="*/ 40 w 47"/>
              <a:gd name="T3" fmla="*/ 7 h 43"/>
              <a:gd name="T4" fmla="*/ 40 w 47"/>
              <a:gd name="T5" fmla="*/ 43 h 43"/>
              <a:gd name="T6" fmla="*/ 43 w 47"/>
              <a:gd name="T7" fmla="*/ 43 h 43"/>
              <a:gd name="T8" fmla="*/ 47 w 47"/>
              <a:gd name="T9" fmla="*/ 38 h 43"/>
              <a:gd name="T10" fmla="*/ 47 w 47"/>
              <a:gd name="T11" fmla="*/ 12 h 43"/>
              <a:gd name="T12" fmla="*/ 43 w 47"/>
              <a:gd name="T13" fmla="*/ 7 h 43"/>
              <a:gd name="T14" fmla="*/ 0 w 47"/>
              <a:gd name="T15" fmla="*/ 12 h 43"/>
              <a:gd name="T16" fmla="*/ 0 w 47"/>
              <a:gd name="T17" fmla="*/ 38 h 43"/>
              <a:gd name="T18" fmla="*/ 5 w 47"/>
              <a:gd name="T19" fmla="*/ 43 h 43"/>
              <a:gd name="T20" fmla="*/ 7 w 47"/>
              <a:gd name="T21" fmla="*/ 43 h 43"/>
              <a:gd name="T22" fmla="*/ 7 w 47"/>
              <a:gd name="T23" fmla="*/ 7 h 43"/>
              <a:gd name="T24" fmla="*/ 5 w 47"/>
              <a:gd name="T25" fmla="*/ 7 h 43"/>
              <a:gd name="T26" fmla="*/ 0 w 47"/>
              <a:gd name="T27" fmla="*/ 12 h 43"/>
              <a:gd name="T28" fmla="*/ 32 w 47"/>
              <a:gd name="T29" fmla="*/ 2 h 43"/>
              <a:gd name="T30" fmla="*/ 24 w 47"/>
              <a:gd name="T31" fmla="*/ 0 h 43"/>
              <a:gd name="T32" fmla="*/ 16 w 47"/>
              <a:gd name="T33" fmla="*/ 2 h 43"/>
              <a:gd name="T34" fmla="*/ 16 w 47"/>
              <a:gd name="T35" fmla="*/ 7 h 43"/>
              <a:gd name="T36" fmla="*/ 11 w 47"/>
              <a:gd name="T37" fmla="*/ 7 h 43"/>
              <a:gd name="T38" fmla="*/ 11 w 47"/>
              <a:gd name="T39" fmla="*/ 43 h 43"/>
              <a:gd name="T40" fmla="*/ 37 w 47"/>
              <a:gd name="T41" fmla="*/ 43 h 43"/>
              <a:gd name="T42" fmla="*/ 37 w 47"/>
              <a:gd name="T43" fmla="*/ 7 h 43"/>
              <a:gd name="T44" fmla="*/ 32 w 47"/>
              <a:gd name="T45" fmla="*/ 7 h 43"/>
              <a:gd name="T46" fmla="*/ 32 w 47"/>
              <a:gd name="T47" fmla="*/ 2 h 43"/>
              <a:gd name="T48" fmla="*/ 29 w 47"/>
              <a:gd name="T49" fmla="*/ 7 h 43"/>
              <a:gd name="T50" fmla="*/ 19 w 47"/>
              <a:gd name="T51" fmla="*/ 7 h 43"/>
              <a:gd name="T52" fmla="*/ 19 w 47"/>
              <a:gd name="T53" fmla="*/ 4 h 43"/>
              <a:gd name="T54" fmla="*/ 24 w 47"/>
              <a:gd name="T55" fmla="*/ 3 h 43"/>
              <a:gd name="T56" fmla="*/ 29 w 47"/>
              <a:gd name="T57" fmla="*/ 4 h 43"/>
              <a:gd name="T58" fmla="*/ 29 w 47"/>
              <a:gd name="T59" fmla="*/ 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43">
                <a:moveTo>
                  <a:pt x="43" y="7"/>
                </a:moveTo>
                <a:cubicBezTo>
                  <a:pt x="40" y="7"/>
                  <a:pt x="40" y="7"/>
                  <a:pt x="40" y="7"/>
                </a:cubicBezTo>
                <a:cubicBezTo>
                  <a:pt x="40" y="43"/>
                  <a:pt x="40" y="43"/>
                  <a:pt x="40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3"/>
                  <a:pt x="47" y="40"/>
                  <a:pt x="47" y="3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9"/>
                  <a:pt x="45" y="7"/>
                  <a:pt x="43" y="7"/>
                </a:cubicBezTo>
                <a:close/>
                <a:moveTo>
                  <a:pt x="0" y="12"/>
                </a:moveTo>
                <a:cubicBezTo>
                  <a:pt x="0" y="38"/>
                  <a:pt x="0" y="38"/>
                  <a:pt x="0" y="38"/>
                </a:cubicBezTo>
                <a:cubicBezTo>
                  <a:pt x="0" y="40"/>
                  <a:pt x="2" y="43"/>
                  <a:pt x="5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7"/>
                  <a:pt x="7" y="7"/>
                  <a:pt x="7" y="7"/>
                </a:cubicBezTo>
                <a:cubicBezTo>
                  <a:pt x="5" y="7"/>
                  <a:pt x="5" y="7"/>
                  <a:pt x="5" y="7"/>
                </a:cubicBezTo>
                <a:cubicBezTo>
                  <a:pt x="2" y="7"/>
                  <a:pt x="0" y="9"/>
                  <a:pt x="0" y="12"/>
                </a:cubicBezTo>
                <a:close/>
                <a:moveTo>
                  <a:pt x="32" y="2"/>
                </a:moveTo>
                <a:cubicBezTo>
                  <a:pt x="30" y="2"/>
                  <a:pt x="28" y="0"/>
                  <a:pt x="24" y="0"/>
                </a:cubicBezTo>
                <a:cubicBezTo>
                  <a:pt x="20" y="0"/>
                  <a:pt x="17" y="2"/>
                  <a:pt x="16" y="2"/>
                </a:cubicBezTo>
                <a:cubicBezTo>
                  <a:pt x="16" y="7"/>
                  <a:pt x="16" y="7"/>
                  <a:pt x="16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43"/>
                  <a:pt x="11" y="43"/>
                  <a:pt x="11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7"/>
                  <a:pt x="37" y="7"/>
                  <a:pt x="37" y="7"/>
                </a:cubicBezTo>
                <a:cubicBezTo>
                  <a:pt x="32" y="7"/>
                  <a:pt x="32" y="7"/>
                  <a:pt x="32" y="7"/>
                </a:cubicBezTo>
                <a:lnTo>
                  <a:pt x="32" y="2"/>
                </a:lnTo>
                <a:close/>
                <a:moveTo>
                  <a:pt x="29" y="7"/>
                </a:moveTo>
                <a:cubicBezTo>
                  <a:pt x="19" y="7"/>
                  <a:pt x="19" y="7"/>
                  <a:pt x="19" y="7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2" y="3"/>
                  <a:pt x="24" y="3"/>
                </a:cubicBezTo>
                <a:cubicBezTo>
                  <a:pt x="26" y="3"/>
                  <a:pt x="28" y="4"/>
                  <a:pt x="29" y="4"/>
                </a:cubicBezTo>
                <a:lnTo>
                  <a:pt x="29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4" name="Freeform 64"/>
          <p:cNvSpPr>
            <a:spLocks noEditPoints="1"/>
          </p:cNvSpPr>
          <p:nvPr/>
        </p:nvSpPr>
        <p:spPr bwMode="auto">
          <a:xfrm>
            <a:off x="4501515" y="3624048"/>
            <a:ext cx="372187" cy="309785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52113" y="150415"/>
            <a:ext cx="112052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三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章第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2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节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内容主题示意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589388" y="3419949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19086" y="3514428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589388" y="2313812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19086" y="2429956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表格类内容示意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583" y="2662119"/>
            <a:ext cx="2536156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64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930986" y="1445587"/>
            <a:ext cx="6405479" cy="28499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529AFD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2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3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03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8" name="PA-矩形 1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32A796DC-7465-490F-A926-7E7A99559B7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846680" y="3265390"/>
            <a:ext cx="3721081" cy="318178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PA-矩形 5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52199970-0A0E-4812-9755-4911B46A09D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08185" y="4785987"/>
            <a:ext cx="693019" cy="163629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PA-组合 7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3ECBC3C3-C563-497A-A07D-95CFE4CB692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008185" y="5706697"/>
            <a:ext cx="538706" cy="539400"/>
            <a:chOff x="-1588" y="4763"/>
            <a:chExt cx="1231901" cy="1233488"/>
          </a:xfrm>
          <a:solidFill>
            <a:srgbClr val="36B7AB"/>
          </a:solidFill>
        </p:grpSpPr>
        <p:sp>
          <p:nvSpPr>
            <p:cNvPr id="15" name="PA-任意多边形 5">
              <a:extLst>
                <a:ext uri="{FF2B5EF4-FFF2-40B4-BE49-F238E27FC236}">
                  <a16:creationId xmlns:a16="http://schemas.microsoft.com/office/drawing/2014/main" xmlns="" id="{271F2B92-5EF4-4D43-B7FA-C22F8710B643}"/>
                </a:ext>
              </a:extLst>
            </p:cNvPr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-1588" y="4763"/>
              <a:ext cx="1231901" cy="949325"/>
            </a:xfrm>
            <a:custGeom>
              <a:avLst/>
              <a:gdLst>
                <a:gd name="T0" fmla="*/ 592 w 654"/>
                <a:gd name="T1" fmla="*/ 150 h 500"/>
                <a:gd name="T2" fmla="*/ 531 w 654"/>
                <a:gd name="T3" fmla="*/ 350 h 500"/>
                <a:gd name="T4" fmla="*/ 218 w 654"/>
                <a:gd name="T5" fmla="*/ 350 h 500"/>
                <a:gd name="T6" fmla="*/ 163 w 654"/>
                <a:gd name="T7" fmla="*/ 150 h 500"/>
                <a:gd name="T8" fmla="*/ 592 w 654"/>
                <a:gd name="T9" fmla="*/ 150 h 500"/>
                <a:gd name="T10" fmla="*/ 119 w 654"/>
                <a:gd name="T11" fmla="*/ 0 h 500"/>
                <a:gd name="T12" fmla="*/ 0 w 654"/>
                <a:gd name="T13" fmla="*/ 0 h 500"/>
                <a:gd name="T14" fmla="*/ 0 w 654"/>
                <a:gd name="T15" fmla="*/ 50 h 500"/>
                <a:gd name="T16" fmla="*/ 82 w 654"/>
                <a:gd name="T17" fmla="*/ 50 h 500"/>
                <a:gd name="T18" fmla="*/ 96 w 654"/>
                <a:gd name="T19" fmla="*/ 100 h 500"/>
                <a:gd name="T20" fmla="*/ 174 w 654"/>
                <a:gd name="T21" fmla="*/ 382 h 500"/>
                <a:gd name="T22" fmla="*/ 180 w 654"/>
                <a:gd name="T23" fmla="*/ 392 h 500"/>
                <a:gd name="T24" fmla="*/ 139 w 654"/>
                <a:gd name="T25" fmla="*/ 457 h 500"/>
                <a:gd name="T26" fmla="*/ 131 w 654"/>
                <a:gd name="T27" fmla="*/ 475 h 500"/>
                <a:gd name="T28" fmla="*/ 156 w 654"/>
                <a:gd name="T29" fmla="*/ 500 h 500"/>
                <a:gd name="T30" fmla="*/ 600 w 654"/>
                <a:gd name="T31" fmla="*/ 500 h 500"/>
                <a:gd name="T32" fmla="*/ 600 w 654"/>
                <a:gd name="T33" fmla="*/ 450 h 500"/>
                <a:gd name="T34" fmla="*/ 203 w 654"/>
                <a:gd name="T35" fmla="*/ 450 h 500"/>
                <a:gd name="T36" fmla="*/ 234 w 654"/>
                <a:gd name="T37" fmla="*/ 400 h 500"/>
                <a:gd name="T38" fmla="*/ 550 w 654"/>
                <a:gd name="T39" fmla="*/ 400 h 500"/>
                <a:gd name="T40" fmla="*/ 573 w 654"/>
                <a:gd name="T41" fmla="*/ 382 h 500"/>
                <a:gd name="T42" fmla="*/ 649 w 654"/>
                <a:gd name="T43" fmla="*/ 134 h 500"/>
                <a:gd name="T44" fmla="*/ 626 w 654"/>
                <a:gd name="T45" fmla="*/ 100 h 500"/>
                <a:gd name="T46" fmla="*/ 148 w 654"/>
                <a:gd name="T47" fmla="*/ 100 h 500"/>
                <a:gd name="T48" fmla="*/ 133 w 654"/>
                <a:gd name="T49" fmla="*/ 50 h 500"/>
                <a:gd name="T50" fmla="*/ 119 w 654"/>
                <a:gd name="T51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4" h="500">
                  <a:moveTo>
                    <a:pt x="592" y="150"/>
                  </a:moveTo>
                  <a:cubicBezTo>
                    <a:pt x="531" y="350"/>
                    <a:pt x="531" y="350"/>
                    <a:pt x="531" y="350"/>
                  </a:cubicBezTo>
                  <a:cubicBezTo>
                    <a:pt x="218" y="350"/>
                    <a:pt x="218" y="350"/>
                    <a:pt x="218" y="350"/>
                  </a:cubicBezTo>
                  <a:cubicBezTo>
                    <a:pt x="163" y="150"/>
                    <a:pt x="163" y="150"/>
                    <a:pt x="163" y="150"/>
                  </a:cubicBezTo>
                  <a:cubicBezTo>
                    <a:pt x="592" y="150"/>
                    <a:pt x="592" y="150"/>
                    <a:pt x="592" y="150"/>
                  </a:cubicBezTo>
                  <a:moveTo>
                    <a:pt x="11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174" y="382"/>
                    <a:pt x="174" y="382"/>
                    <a:pt x="174" y="382"/>
                  </a:cubicBezTo>
                  <a:cubicBezTo>
                    <a:pt x="176" y="386"/>
                    <a:pt x="178" y="389"/>
                    <a:pt x="180" y="392"/>
                  </a:cubicBezTo>
                  <a:cubicBezTo>
                    <a:pt x="139" y="457"/>
                    <a:pt x="139" y="457"/>
                    <a:pt x="139" y="457"/>
                  </a:cubicBezTo>
                  <a:cubicBezTo>
                    <a:pt x="134" y="461"/>
                    <a:pt x="131" y="468"/>
                    <a:pt x="131" y="475"/>
                  </a:cubicBezTo>
                  <a:cubicBezTo>
                    <a:pt x="131" y="489"/>
                    <a:pt x="143" y="500"/>
                    <a:pt x="156" y="500"/>
                  </a:cubicBezTo>
                  <a:cubicBezTo>
                    <a:pt x="600" y="500"/>
                    <a:pt x="600" y="500"/>
                    <a:pt x="600" y="500"/>
                  </a:cubicBezTo>
                  <a:cubicBezTo>
                    <a:pt x="600" y="450"/>
                    <a:pt x="600" y="450"/>
                    <a:pt x="600" y="450"/>
                  </a:cubicBezTo>
                  <a:cubicBezTo>
                    <a:pt x="203" y="450"/>
                    <a:pt x="203" y="450"/>
                    <a:pt x="203" y="450"/>
                  </a:cubicBezTo>
                  <a:cubicBezTo>
                    <a:pt x="234" y="400"/>
                    <a:pt x="234" y="400"/>
                    <a:pt x="234" y="400"/>
                  </a:cubicBezTo>
                  <a:cubicBezTo>
                    <a:pt x="550" y="400"/>
                    <a:pt x="550" y="400"/>
                    <a:pt x="550" y="400"/>
                  </a:cubicBezTo>
                  <a:cubicBezTo>
                    <a:pt x="561" y="400"/>
                    <a:pt x="569" y="393"/>
                    <a:pt x="573" y="382"/>
                  </a:cubicBezTo>
                  <a:cubicBezTo>
                    <a:pt x="649" y="134"/>
                    <a:pt x="649" y="134"/>
                    <a:pt x="649" y="134"/>
                  </a:cubicBezTo>
                  <a:cubicBezTo>
                    <a:pt x="654" y="117"/>
                    <a:pt x="643" y="100"/>
                    <a:pt x="626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33" y="50"/>
                    <a:pt x="133" y="50"/>
                    <a:pt x="133" y="50"/>
                  </a:cubicBezTo>
                  <a:lnTo>
                    <a:pt x="1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PA-椭圆 6">
              <a:extLst>
                <a:ext uri="{FF2B5EF4-FFF2-40B4-BE49-F238E27FC236}">
                  <a16:creationId xmlns:a16="http://schemas.microsoft.com/office/drawing/2014/main" xmlns="" id="{707DDB63-E65C-45D2-8B80-966CD6B4A70A}"/>
                </a:ext>
              </a:extLst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80988" y="1047751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PA-椭圆 7">
              <a:extLst>
                <a:ext uri="{FF2B5EF4-FFF2-40B4-BE49-F238E27FC236}">
                  <a16:creationId xmlns:a16="http://schemas.microsoft.com/office/drawing/2014/main" xmlns="" id="{D17F4596-5BD4-4724-AB13-8B6493C42CE2}"/>
                </a:ext>
              </a:extLst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941388" y="1047751"/>
              <a:ext cx="187325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PA-任意多边形 5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30111CC7-E4A3-4769-BD2E-1D09D56735BD}"/>
              </a:ext>
            </a:extLst>
          </p:cNvPr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252669" y="5720689"/>
            <a:ext cx="538707" cy="541728"/>
          </a:xfrm>
          <a:custGeom>
            <a:avLst/>
            <a:gdLst>
              <a:gd name="T0" fmla="*/ 300 w 601"/>
              <a:gd name="T1" fmla="*/ 50 h 600"/>
              <a:gd name="T2" fmla="*/ 413 w 601"/>
              <a:gd name="T3" fmla="*/ 121 h 600"/>
              <a:gd name="T4" fmla="*/ 415 w 601"/>
              <a:gd name="T5" fmla="*/ 125 h 600"/>
              <a:gd name="T6" fmla="*/ 375 w 601"/>
              <a:gd name="T7" fmla="*/ 125 h 600"/>
              <a:gd name="T8" fmla="*/ 375 w 601"/>
              <a:gd name="T9" fmla="*/ 175 h 600"/>
              <a:gd name="T10" fmla="*/ 300 w 601"/>
              <a:gd name="T11" fmla="*/ 250 h 600"/>
              <a:gd name="T12" fmla="*/ 225 w 601"/>
              <a:gd name="T13" fmla="*/ 175 h 600"/>
              <a:gd name="T14" fmla="*/ 225 w 601"/>
              <a:gd name="T15" fmla="*/ 125 h 600"/>
              <a:gd name="T16" fmla="*/ 186 w 601"/>
              <a:gd name="T17" fmla="*/ 125 h 600"/>
              <a:gd name="T18" fmla="*/ 188 w 601"/>
              <a:gd name="T19" fmla="*/ 121 h 600"/>
              <a:gd name="T20" fmla="*/ 300 w 601"/>
              <a:gd name="T21" fmla="*/ 50 h 600"/>
              <a:gd name="T22" fmla="*/ 300 w 601"/>
              <a:gd name="T23" fmla="*/ 0 h 600"/>
              <a:gd name="T24" fmla="*/ 142 w 601"/>
              <a:gd name="T25" fmla="*/ 100 h 600"/>
              <a:gd name="T26" fmla="*/ 100 w 601"/>
              <a:gd name="T27" fmla="*/ 100 h 600"/>
              <a:gd name="T28" fmla="*/ 100 w 601"/>
              <a:gd name="T29" fmla="*/ 200 h 600"/>
              <a:gd name="T30" fmla="*/ 163 w 601"/>
              <a:gd name="T31" fmla="*/ 200 h 600"/>
              <a:gd name="T32" fmla="*/ 163 w 601"/>
              <a:gd name="T33" fmla="*/ 175 h 600"/>
              <a:gd name="T34" fmla="*/ 175 w 601"/>
              <a:gd name="T35" fmla="*/ 175 h 600"/>
              <a:gd name="T36" fmla="*/ 300 w 601"/>
              <a:gd name="T37" fmla="*/ 300 h 600"/>
              <a:gd name="T38" fmla="*/ 425 w 601"/>
              <a:gd name="T39" fmla="*/ 175 h 600"/>
              <a:gd name="T40" fmla="*/ 438 w 601"/>
              <a:gd name="T41" fmla="*/ 175 h 600"/>
              <a:gd name="T42" fmla="*/ 438 w 601"/>
              <a:gd name="T43" fmla="*/ 200 h 600"/>
              <a:gd name="T44" fmla="*/ 451 w 601"/>
              <a:gd name="T45" fmla="*/ 200 h 600"/>
              <a:gd name="T46" fmla="*/ 327 w 601"/>
              <a:gd name="T47" fmla="*/ 325 h 600"/>
              <a:gd name="T48" fmla="*/ 304 w 601"/>
              <a:gd name="T49" fmla="*/ 314 h 600"/>
              <a:gd name="T50" fmla="*/ 273 w 601"/>
              <a:gd name="T51" fmla="*/ 344 h 600"/>
              <a:gd name="T52" fmla="*/ 304 w 601"/>
              <a:gd name="T53" fmla="*/ 375 h 600"/>
              <a:gd name="T54" fmla="*/ 334 w 601"/>
              <a:gd name="T55" fmla="*/ 349 h 600"/>
              <a:gd name="T56" fmla="*/ 476 w 601"/>
              <a:gd name="T57" fmla="*/ 200 h 600"/>
              <a:gd name="T58" fmla="*/ 500 w 601"/>
              <a:gd name="T59" fmla="*/ 200 h 600"/>
              <a:gd name="T60" fmla="*/ 500 w 601"/>
              <a:gd name="T61" fmla="*/ 100 h 600"/>
              <a:gd name="T62" fmla="*/ 458 w 601"/>
              <a:gd name="T63" fmla="*/ 100 h 600"/>
              <a:gd name="T64" fmla="*/ 300 w 601"/>
              <a:gd name="T65" fmla="*/ 0 h 600"/>
              <a:gd name="T66" fmla="*/ 201 w 601"/>
              <a:gd name="T67" fmla="*/ 412 h 600"/>
              <a:gd name="T68" fmla="*/ 300 w 601"/>
              <a:gd name="T69" fmla="*/ 450 h 600"/>
              <a:gd name="T70" fmla="*/ 399 w 601"/>
              <a:gd name="T71" fmla="*/ 412 h 600"/>
              <a:gd name="T72" fmla="*/ 504 w 601"/>
              <a:gd name="T73" fmla="*/ 450 h 600"/>
              <a:gd name="T74" fmla="*/ 550 w 601"/>
              <a:gd name="T75" fmla="*/ 499 h 600"/>
              <a:gd name="T76" fmla="*/ 550 w 601"/>
              <a:gd name="T77" fmla="*/ 549 h 600"/>
              <a:gd name="T78" fmla="*/ 50 w 601"/>
              <a:gd name="T79" fmla="*/ 549 h 600"/>
              <a:gd name="T80" fmla="*/ 50 w 601"/>
              <a:gd name="T81" fmla="*/ 499 h 600"/>
              <a:gd name="T82" fmla="*/ 96 w 601"/>
              <a:gd name="T83" fmla="*/ 450 h 600"/>
              <a:gd name="T84" fmla="*/ 201 w 601"/>
              <a:gd name="T85" fmla="*/ 412 h 600"/>
              <a:gd name="T86" fmla="*/ 381 w 601"/>
              <a:gd name="T87" fmla="*/ 358 h 600"/>
              <a:gd name="T88" fmla="*/ 300 w 601"/>
              <a:gd name="T89" fmla="*/ 400 h 600"/>
              <a:gd name="T90" fmla="*/ 219 w 601"/>
              <a:gd name="T91" fmla="*/ 358 h 600"/>
              <a:gd name="T92" fmla="*/ 0 w 601"/>
              <a:gd name="T93" fmla="*/ 500 h 600"/>
              <a:gd name="T94" fmla="*/ 0 w 601"/>
              <a:gd name="T95" fmla="*/ 575 h 600"/>
              <a:gd name="T96" fmla="*/ 25 w 601"/>
              <a:gd name="T97" fmla="*/ 600 h 600"/>
              <a:gd name="T98" fmla="*/ 575 w 601"/>
              <a:gd name="T99" fmla="*/ 600 h 600"/>
              <a:gd name="T100" fmla="*/ 600 w 601"/>
              <a:gd name="T101" fmla="*/ 575 h 600"/>
              <a:gd name="T102" fmla="*/ 600 w 601"/>
              <a:gd name="T103" fmla="*/ 499 h 600"/>
              <a:gd name="T104" fmla="*/ 381 w 601"/>
              <a:gd name="T105" fmla="*/ 358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01" h="600">
                <a:moveTo>
                  <a:pt x="300" y="50"/>
                </a:moveTo>
                <a:cubicBezTo>
                  <a:pt x="348" y="50"/>
                  <a:pt x="393" y="78"/>
                  <a:pt x="413" y="121"/>
                </a:cubicBezTo>
                <a:cubicBezTo>
                  <a:pt x="415" y="125"/>
                  <a:pt x="415" y="125"/>
                  <a:pt x="415" y="125"/>
                </a:cubicBezTo>
                <a:cubicBezTo>
                  <a:pt x="375" y="125"/>
                  <a:pt x="375" y="125"/>
                  <a:pt x="375" y="125"/>
                </a:cubicBezTo>
                <a:cubicBezTo>
                  <a:pt x="375" y="175"/>
                  <a:pt x="375" y="175"/>
                  <a:pt x="375" y="175"/>
                </a:cubicBezTo>
                <a:cubicBezTo>
                  <a:pt x="375" y="216"/>
                  <a:pt x="341" y="250"/>
                  <a:pt x="300" y="250"/>
                </a:cubicBezTo>
                <a:cubicBezTo>
                  <a:pt x="259" y="250"/>
                  <a:pt x="225" y="216"/>
                  <a:pt x="225" y="175"/>
                </a:cubicBezTo>
                <a:cubicBezTo>
                  <a:pt x="225" y="125"/>
                  <a:pt x="225" y="125"/>
                  <a:pt x="225" y="125"/>
                </a:cubicBezTo>
                <a:cubicBezTo>
                  <a:pt x="186" y="125"/>
                  <a:pt x="186" y="125"/>
                  <a:pt x="186" y="125"/>
                </a:cubicBezTo>
                <a:cubicBezTo>
                  <a:pt x="188" y="121"/>
                  <a:pt x="188" y="121"/>
                  <a:pt x="188" y="121"/>
                </a:cubicBezTo>
                <a:cubicBezTo>
                  <a:pt x="208" y="78"/>
                  <a:pt x="252" y="50"/>
                  <a:pt x="300" y="50"/>
                </a:cubicBezTo>
                <a:moveTo>
                  <a:pt x="300" y="0"/>
                </a:moveTo>
                <a:cubicBezTo>
                  <a:pt x="231" y="0"/>
                  <a:pt x="170" y="41"/>
                  <a:pt x="142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163" y="200"/>
                  <a:pt x="163" y="200"/>
                  <a:pt x="163" y="200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175" y="244"/>
                  <a:pt x="231" y="300"/>
                  <a:pt x="300" y="300"/>
                </a:cubicBezTo>
                <a:cubicBezTo>
                  <a:pt x="369" y="300"/>
                  <a:pt x="425" y="244"/>
                  <a:pt x="425" y="175"/>
                </a:cubicBezTo>
                <a:cubicBezTo>
                  <a:pt x="438" y="175"/>
                  <a:pt x="438" y="175"/>
                  <a:pt x="438" y="175"/>
                </a:cubicBezTo>
                <a:cubicBezTo>
                  <a:pt x="438" y="200"/>
                  <a:pt x="438" y="200"/>
                  <a:pt x="438" y="200"/>
                </a:cubicBezTo>
                <a:cubicBezTo>
                  <a:pt x="451" y="200"/>
                  <a:pt x="451" y="200"/>
                  <a:pt x="451" y="200"/>
                </a:cubicBezTo>
                <a:cubicBezTo>
                  <a:pt x="443" y="264"/>
                  <a:pt x="392" y="316"/>
                  <a:pt x="327" y="325"/>
                </a:cubicBezTo>
                <a:cubicBezTo>
                  <a:pt x="322" y="318"/>
                  <a:pt x="313" y="314"/>
                  <a:pt x="304" y="314"/>
                </a:cubicBezTo>
                <a:cubicBezTo>
                  <a:pt x="287" y="314"/>
                  <a:pt x="273" y="327"/>
                  <a:pt x="273" y="344"/>
                </a:cubicBezTo>
                <a:cubicBezTo>
                  <a:pt x="273" y="361"/>
                  <a:pt x="287" y="375"/>
                  <a:pt x="304" y="375"/>
                </a:cubicBezTo>
                <a:cubicBezTo>
                  <a:pt x="319" y="375"/>
                  <a:pt x="331" y="364"/>
                  <a:pt x="334" y="349"/>
                </a:cubicBezTo>
                <a:cubicBezTo>
                  <a:pt x="409" y="337"/>
                  <a:pt x="467" y="276"/>
                  <a:pt x="476" y="200"/>
                </a:cubicBezTo>
                <a:cubicBezTo>
                  <a:pt x="500" y="200"/>
                  <a:pt x="500" y="200"/>
                  <a:pt x="500" y="200"/>
                </a:cubicBezTo>
                <a:cubicBezTo>
                  <a:pt x="500" y="100"/>
                  <a:pt x="500" y="100"/>
                  <a:pt x="500" y="100"/>
                </a:cubicBezTo>
                <a:cubicBezTo>
                  <a:pt x="458" y="100"/>
                  <a:pt x="458" y="100"/>
                  <a:pt x="458" y="100"/>
                </a:cubicBezTo>
                <a:cubicBezTo>
                  <a:pt x="430" y="41"/>
                  <a:pt x="369" y="0"/>
                  <a:pt x="300" y="0"/>
                </a:cubicBezTo>
                <a:close/>
                <a:moveTo>
                  <a:pt x="201" y="412"/>
                </a:moveTo>
                <a:cubicBezTo>
                  <a:pt x="229" y="436"/>
                  <a:pt x="264" y="450"/>
                  <a:pt x="300" y="450"/>
                </a:cubicBezTo>
                <a:cubicBezTo>
                  <a:pt x="338" y="450"/>
                  <a:pt x="373" y="437"/>
                  <a:pt x="399" y="412"/>
                </a:cubicBezTo>
                <a:cubicBezTo>
                  <a:pt x="440" y="422"/>
                  <a:pt x="478" y="435"/>
                  <a:pt x="504" y="450"/>
                </a:cubicBezTo>
                <a:cubicBezTo>
                  <a:pt x="518" y="457"/>
                  <a:pt x="550" y="478"/>
                  <a:pt x="550" y="499"/>
                </a:cubicBezTo>
                <a:cubicBezTo>
                  <a:pt x="550" y="549"/>
                  <a:pt x="550" y="549"/>
                  <a:pt x="550" y="549"/>
                </a:cubicBezTo>
                <a:cubicBezTo>
                  <a:pt x="50" y="549"/>
                  <a:pt x="50" y="549"/>
                  <a:pt x="50" y="549"/>
                </a:cubicBezTo>
                <a:cubicBezTo>
                  <a:pt x="50" y="499"/>
                  <a:pt x="50" y="499"/>
                  <a:pt x="50" y="499"/>
                </a:cubicBezTo>
                <a:cubicBezTo>
                  <a:pt x="50" y="478"/>
                  <a:pt x="83" y="458"/>
                  <a:pt x="96" y="450"/>
                </a:cubicBezTo>
                <a:cubicBezTo>
                  <a:pt x="124" y="435"/>
                  <a:pt x="161" y="422"/>
                  <a:pt x="201" y="412"/>
                </a:cubicBezTo>
                <a:moveTo>
                  <a:pt x="381" y="358"/>
                </a:moveTo>
                <a:cubicBezTo>
                  <a:pt x="363" y="384"/>
                  <a:pt x="334" y="400"/>
                  <a:pt x="300" y="400"/>
                </a:cubicBezTo>
                <a:cubicBezTo>
                  <a:pt x="266" y="400"/>
                  <a:pt x="237" y="383"/>
                  <a:pt x="219" y="358"/>
                </a:cubicBezTo>
                <a:cubicBezTo>
                  <a:pt x="119" y="376"/>
                  <a:pt x="0" y="423"/>
                  <a:pt x="0" y="500"/>
                </a:cubicBezTo>
                <a:cubicBezTo>
                  <a:pt x="0" y="575"/>
                  <a:pt x="0" y="575"/>
                  <a:pt x="0" y="575"/>
                </a:cubicBezTo>
                <a:cubicBezTo>
                  <a:pt x="0" y="589"/>
                  <a:pt x="11" y="600"/>
                  <a:pt x="25" y="600"/>
                </a:cubicBezTo>
                <a:cubicBezTo>
                  <a:pt x="575" y="600"/>
                  <a:pt x="575" y="600"/>
                  <a:pt x="575" y="600"/>
                </a:cubicBezTo>
                <a:cubicBezTo>
                  <a:pt x="589" y="600"/>
                  <a:pt x="600" y="589"/>
                  <a:pt x="600" y="575"/>
                </a:cubicBezTo>
                <a:cubicBezTo>
                  <a:pt x="600" y="499"/>
                  <a:pt x="600" y="499"/>
                  <a:pt x="600" y="499"/>
                </a:cubicBezTo>
                <a:cubicBezTo>
                  <a:pt x="601" y="422"/>
                  <a:pt x="482" y="376"/>
                  <a:pt x="381" y="358"/>
                </a:cubicBezTo>
                <a:close/>
              </a:path>
            </a:pathLst>
          </a:custGeom>
          <a:solidFill>
            <a:srgbClr val="36B7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PA-任意多边形 9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C0F1713E-0FCF-4AB6-ABE2-9E5AC7535EBC}"/>
              </a:ext>
            </a:extLst>
          </p:cNvPr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552948" y="5666778"/>
            <a:ext cx="424320" cy="597905"/>
          </a:xfrm>
          <a:custGeom>
            <a:avLst/>
            <a:gdLst>
              <a:gd name="T0" fmla="*/ 475 w 500"/>
              <a:gd name="T1" fmla="*/ 100 h 700"/>
              <a:gd name="T2" fmla="*/ 350 w 500"/>
              <a:gd name="T3" fmla="*/ 100 h 700"/>
              <a:gd name="T4" fmla="*/ 250 w 500"/>
              <a:gd name="T5" fmla="*/ 0 h 700"/>
              <a:gd name="T6" fmla="*/ 150 w 500"/>
              <a:gd name="T7" fmla="*/ 100 h 700"/>
              <a:gd name="T8" fmla="*/ 25 w 500"/>
              <a:gd name="T9" fmla="*/ 100 h 700"/>
              <a:gd name="T10" fmla="*/ 0 w 500"/>
              <a:gd name="T11" fmla="*/ 125 h 700"/>
              <a:gd name="T12" fmla="*/ 0 w 500"/>
              <a:gd name="T13" fmla="*/ 675 h 700"/>
              <a:gd name="T14" fmla="*/ 25 w 500"/>
              <a:gd name="T15" fmla="*/ 700 h 700"/>
              <a:gd name="T16" fmla="*/ 475 w 500"/>
              <a:gd name="T17" fmla="*/ 700 h 700"/>
              <a:gd name="T18" fmla="*/ 500 w 500"/>
              <a:gd name="T19" fmla="*/ 675 h 700"/>
              <a:gd name="T20" fmla="*/ 500 w 500"/>
              <a:gd name="T21" fmla="*/ 125 h 700"/>
              <a:gd name="T22" fmla="*/ 475 w 500"/>
              <a:gd name="T23" fmla="*/ 100 h 700"/>
              <a:gd name="T24" fmla="*/ 250 w 500"/>
              <a:gd name="T25" fmla="*/ 75 h 700"/>
              <a:gd name="T26" fmla="*/ 275 w 500"/>
              <a:gd name="T27" fmla="*/ 100 h 700"/>
              <a:gd name="T28" fmla="*/ 250 w 500"/>
              <a:gd name="T29" fmla="*/ 125 h 700"/>
              <a:gd name="T30" fmla="*/ 225 w 500"/>
              <a:gd name="T31" fmla="*/ 100 h 700"/>
              <a:gd name="T32" fmla="*/ 250 w 500"/>
              <a:gd name="T33" fmla="*/ 75 h 700"/>
              <a:gd name="T34" fmla="*/ 450 w 500"/>
              <a:gd name="T35" fmla="*/ 650 h 700"/>
              <a:gd name="T36" fmla="*/ 50 w 500"/>
              <a:gd name="T37" fmla="*/ 650 h 700"/>
              <a:gd name="T38" fmla="*/ 50 w 500"/>
              <a:gd name="T39" fmla="*/ 150 h 700"/>
              <a:gd name="T40" fmla="*/ 100 w 500"/>
              <a:gd name="T41" fmla="*/ 150 h 700"/>
              <a:gd name="T42" fmla="*/ 100 w 500"/>
              <a:gd name="T43" fmla="*/ 200 h 700"/>
              <a:gd name="T44" fmla="*/ 400 w 500"/>
              <a:gd name="T45" fmla="*/ 200 h 700"/>
              <a:gd name="T46" fmla="*/ 400 w 500"/>
              <a:gd name="T47" fmla="*/ 150 h 700"/>
              <a:gd name="T48" fmla="*/ 450 w 500"/>
              <a:gd name="T49" fmla="*/ 150 h 700"/>
              <a:gd name="T50" fmla="*/ 450 w 500"/>
              <a:gd name="T51" fmla="*/ 650 h 700"/>
              <a:gd name="T52" fmla="*/ 400 w 500"/>
              <a:gd name="T53" fmla="*/ 350 h 700"/>
              <a:gd name="T54" fmla="*/ 100 w 500"/>
              <a:gd name="T55" fmla="*/ 350 h 700"/>
              <a:gd name="T56" fmla="*/ 100 w 500"/>
              <a:gd name="T57" fmla="*/ 300 h 700"/>
              <a:gd name="T58" fmla="*/ 400 w 500"/>
              <a:gd name="T59" fmla="*/ 300 h 700"/>
              <a:gd name="T60" fmla="*/ 400 w 500"/>
              <a:gd name="T61" fmla="*/ 350 h 700"/>
              <a:gd name="T62" fmla="*/ 400 w 500"/>
              <a:gd name="T63" fmla="*/ 450 h 700"/>
              <a:gd name="T64" fmla="*/ 100 w 500"/>
              <a:gd name="T65" fmla="*/ 450 h 700"/>
              <a:gd name="T66" fmla="*/ 100 w 500"/>
              <a:gd name="T67" fmla="*/ 400 h 700"/>
              <a:gd name="T68" fmla="*/ 400 w 500"/>
              <a:gd name="T69" fmla="*/ 400 h 700"/>
              <a:gd name="T70" fmla="*/ 400 w 500"/>
              <a:gd name="T71" fmla="*/ 450 h 700"/>
              <a:gd name="T72" fmla="*/ 300 w 500"/>
              <a:gd name="T73" fmla="*/ 550 h 700"/>
              <a:gd name="T74" fmla="*/ 100 w 500"/>
              <a:gd name="T75" fmla="*/ 550 h 700"/>
              <a:gd name="T76" fmla="*/ 100 w 500"/>
              <a:gd name="T77" fmla="*/ 500 h 700"/>
              <a:gd name="T78" fmla="*/ 300 w 500"/>
              <a:gd name="T79" fmla="*/ 500 h 700"/>
              <a:gd name="T80" fmla="*/ 300 w 500"/>
              <a:gd name="T81" fmla="*/ 55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00" h="700">
                <a:moveTo>
                  <a:pt x="475" y="100"/>
                </a:moveTo>
                <a:cubicBezTo>
                  <a:pt x="350" y="100"/>
                  <a:pt x="350" y="100"/>
                  <a:pt x="350" y="100"/>
                </a:cubicBezTo>
                <a:cubicBezTo>
                  <a:pt x="350" y="45"/>
                  <a:pt x="305" y="0"/>
                  <a:pt x="250" y="0"/>
                </a:cubicBezTo>
                <a:cubicBezTo>
                  <a:pt x="195" y="0"/>
                  <a:pt x="150" y="45"/>
                  <a:pt x="150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11" y="100"/>
                  <a:pt x="0" y="111"/>
                  <a:pt x="0" y="125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89"/>
                  <a:pt x="11" y="700"/>
                  <a:pt x="25" y="700"/>
                </a:cubicBezTo>
                <a:cubicBezTo>
                  <a:pt x="475" y="700"/>
                  <a:pt x="475" y="700"/>
                  <a:pt x="475" y="700"/>
                </a:cubicBezTo>
                <a:cubicBezTo>
                  <a:pt x="489" y="700"/>
                  <a:pt x="500" y="689"/>
                  <a:pt x="500" y="675"/>
                </a:cubicBezTo>
                <a:cubicBezTo>
                  <a:pt x="500" y="125"/>
                  <a:pt x="500" y="125"/>
                  <a:pt x="500" y="125"/>
                </a:cubicBezTo>
                <a:cubicBezTo>
                  <a:pt x="500" y="111"/>
                  <a:pt x="489" y="100"/>
                  <a:pt x="475" y="100"/>
                </a:cubicBezTo>
                <a:close/>
                <a:moveTo>
                  <a:pt x="250" y="75"/>
                </a:moveTo>
                <a:cubicBezTo>
                  <a:pt x="264" y="75"/>
                  <a:pt x="275" y="86"/>
                  <a:pt x="275" y="100"/>
                </a:cubicBezTo>
                <a:cubicBezTo>
                  <a:pt x="275" y="114"/>
                  <a:pt x="264" y="125"/>
                  <a:pt x="250" y="125"/>
                </a:cubicBezTo>
                <a:cubicBezTo>
                  <a:pt x="236" y="125"/>
                  <a:pt x="225" y="114"/>
                  <a:pt x="225" y="100"/>
                </a:cubicBezTo>
                <a:cubicBezTo>
                  <a:pt x="225" y="86"/>
                  <a:pt x="236" y="75"/>
                  <a:pt x="250" y="75"/>
                </a:cubicBezTo>
                <a:close/>
                <a:moveTo>
                  <a:pt x="450" y="650"/>
                </a:moveTo>
                <a:cubicBezTo>
                  <a:pt x="50" y="650"/>
                  <a:pt x="50" y="650"/>
                  <a:pt x="50" y="650"/>
                </a:cubicBezTo>
                <a:cubicBezTo>
                  <a:pt x="50" y="150"/>
                  <a:pt x="50" y="150"/>
                  <a:pt x="50" y="150"/>
                </a:cubicBezTo>
                <a:cubicBezTo>
                  <a:pt x="100" y="150"/>
                  <a:pt x="100" y="150"/>
                  <a:pt x="100" y="150"/>
                </a:cubicBezTo>
                <a:cubicBezTo>
                  <a:pt x="100" y="200"/>
                  <a:pt x="100" y="200"/>
                  <a:pt x="100" y="200"/>
                </a:cubicBezTo>
                <a:cubicBezTo>
                  <a:pt x="400" y="200"/>
                  <a:pt x="400" y="200"/>
                  <a:pt x="400" y="200"/>
                </a:cubicBezTo>
                <a:cubicBezTo>
                  <a:pt x="400" y="150"/>
                  <a:pt x="400" y="150"/>
                  <a:pt x="400" y="150"/>
                </a:cubicBezTo>
                <a:cubicBezTo>
                  <a:pt x="450" y="150"/>
                  <a:pt x="450" y="150"/>
                  <a:pt x="450" y="150"/>
                </a:cubicBezTo>
                <a:lnTo>
                  <a:pt x="450" y="650"/>
                </a:lnTo>
                <a:close/>
                <a:moveTo>
                  <a:pt x="400" y="350"/>
                </a:moveTo>
                <a:cubicBezTo>
                  <a:pt x="100" y="350"/>
                  <a:pt x="100" y="350"/>
                  <a:pt x="100" y="350"/>
                </a:cubicBezTo>
                <a:cubicBezTo>
                  <a:pt x="100" y="300"/>
                  <a:pt x="100" y="300"/>
                  <a:pt x="100" y="300"/>
                </a:cubicBezTo>
                <a:cubicBezTo>
                  <a:pt x="400" y="300"/>
                  <a:pt x="400" y="300"/>
                  <a:pt x="400" y="300"/>
                </a:cubicBezTo>
                <a:lnTo>
                  <a:pt x="400" y="350"/>
                </a:lnTo>
                <a:close/>
                <a:moveTo>
                  <a:pt x="400" y="450"/>
                </a:moveTo>
                <a:cubicBezTo>
                  <a:pt x="100" y="450"/>
                  <a:pt x="100" y="450"/>
                  <a:pt x="100" y="450"/>
                </a:cubicBezTo>
                <a:cubicBezTo>
                  <a:pt x="100" y="400"/>
                  <a:pt x="100" y="400"/>
                  <a:pt x="100" y="400"/>
                </a:cubicBezTo>
                <a:cubicBezTo>
                  <a:pt x="400" y="400"/>
                  <a:pt x="400" y="400"/>
                  <a:pt x="400" y="400"/>
                </a:cubicBezTo>
                <a:lnTo>
                  <a:pt x="400" y="450"/>
                </a:lnTo>
                <a:close/>
                <a:moveTo>
                  <a:pt x="300" y="550"/>
                </a:moveTo>
                <a:cubicBezTo>
                  <a:pt x="100" y="550"/>
                  <a:pt x="100" y="550"/>
                  <a:pt x="100" y="550"/>
                </a:cubicBezTo>
                <a:cubicBezTo>
                  <a:pt x="100" y="500"/>
                  <a:pt x="100" y="500"/>
                  <a:pt x="100" y="500"/>
                </a:cubicBezTo>
                <a:cubicBezTo>
                  <a:pt x="300" y="500"/>
                  <a:pt x="300" y="500"/>
                  <a:pt x="300" y="500"/>
                </a:cubicBezTo>
                <a:lnTo>
                  <a:pt x="300" y="550"/>
                </a:lnTo>
                <a:close/>
              </a:path>
            </a:pathLst>
          </a:custGeom>
          <a:solidFill>
            <a:srgbClr val="36B7A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39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6CF2872F-A145-3E49-BCA2-1215E2D102D0}"/>
              </a:ext>
            </a:extLst>
          </p:cNvPr>
          <p:cNvSpPr txBox="1"/>
          <p:nvPr/>
        </p:nvSpPr>
        <p:spPr>
          <a:xfrm>
            <a:off x="8338581" y="4776085"/>
            <a:ext cx="2737277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In depth exploration of core content and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adherence to "content is king"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990340" y="1424321"/>
            <a:ext cx="6484351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内容正文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示意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680" y="1243560"/>
            <a:ext cx="3742808" cy="2693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文本框 22"/>
          <p:cNvSpPr txBox="1"/>
          <p:nvPr/>
        </p:nvSpPr>
        <p:spPr>
          <a:xfrm>
            <a:off x="852113" y="150415"/>
            <a:ext cx="1120520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三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章第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节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内容主题示意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4113639" y="3787660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769780" y="3389947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8818" y="1952488"/>
            <a:ext cx="62113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Cum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sociis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natoque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penatibus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et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magnis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dis parturient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montes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Lorem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ipsum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consectetuer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nonummy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nibh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tincidunt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Etiam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porta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malesuada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magna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mollis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euismod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584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7897088" cy="6860679"/>
          </a:xfrm>
          <a:prstGeom prst="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pic>
        <p:nvPicPr>
          <p:cNvPr id="8" name="Picture 3" descr="C:\Users\Administrator\Desktop\IMG_611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r="55499" b="17060"/>
          <a:stretch/>
        </p:blipFill>
        <p:spPr bwMode="auto">
          <a:xfrm>
            <a:off x="0" y="1315015"/>
            <a:ext cx="4555407" cy="42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IMG_611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5" b="17060"/>
          <a:stretch/>
        </p:blipFill>
        <p:spPr bwMode="auto">
          <a:xfrm>
            <a:off x="1955470" y="1306286"/>
            <a:ext cx="10236530" cy="4251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"/>
          <p:cNvSpPr txBox="1">
            <a:spLocks noChangeArrowheads="1"/>
          </p:cNvSpPr>
          <p:nvPr/>
        </p:nvSpPr>
        <p:spPr bwMode="auto">
          <a:xfrm>
            <a:off x="1040921" y="2624791"/>
            <a:ext cx="451937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6600" b="1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pPr>
              <a:defRPr/>
            </a:pPr>
            <a:r>
              <a:rPr lang="en-US" altLang="zh-CN" sz="6600" b="1" spc="-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!</a:t>
            </a:r>
            <a:endParaRPr lang="en-US" altLang="zh-CN" sz="6600" b="1" spc="-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-180764" y="2767200"/>
            <a:ext cx="731838" cy="144462"/>
          </a:xfrm>
          <a:prstGeom prst="rect">
            <a:avLst/>
          </a:prstGeom>
          <a:solidFill>
            <a:srgbClr val="36B7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封底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450201" y="4104374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198482" y="3977504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封底致谢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80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85BD5705-BFC0-A341-9E50-41B152FA7B29}"/>
              </a:ext>
            </a:extLst>
          </p:cNvPr>
          <p:cNvSpPr/>
          <p:nvPr/>
        </p:nvSpPr>
        <p:spPr>
          <a:xfrm>
            <a:off x="-1" y="0"/>
            <a:ext cx="3075710" cy="68579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0" name="图片 29" descr="5Y6Z9662a"/>
          <p:cNvPicPr>
            <a:picLocks noChangeAspect="1"/>
          </p:cNvPicPr>
          <p:nvPr/>
        </p:nvPicPr>
        <p:blipFill rotWithShape="1">
          <a:blip r:embed="rId2"/>
          <a:srcRect t="1325" r="25590" b="961"/>
          <a:stretch/>
        </p:blipFill>
        <p:spPr>
          <a:xfrm>
            <a:off x="914402" y="3041059"/>
            <a:ext cx="2778824" cy="2481981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071810" y="3041059"/>
            <a:ext cx="549362" cy="5493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45720" rIns="0" bIns="0" rtlCol="0" anchor="ctr"/>
          <a:lstStyle/>
          <a:p>
            <a:pPr algn="ctr"/>
            <a:endParaRPr lang="en-US" sz="2000" spc="3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71810" y="3994021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123634" y="3041059"/>
            <a:ext cx="549362" cy="5493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45720" rIns="0" bIns="0" rtlCol="0" anchor="ctr"/>
          <a:lstStyle/>
          <a:p>
            <a:pPr algn="ctr"/>
            <a:endParaRPr lang="en-US" sz="2000" spc="3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23634" y="3994021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168024" y="3041059"/>
            <a:ext cx="549362" cy="5493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" tIns="45720" rIns="0" bIns="0" rtlCol="0" anchor="ctr"/>
          <a:lstStyle/>
          <a:p>
            <a:pPr algn="ctr"/>
            <a:endParaRPr lang="en-US" sz="2000" spc="300" dirty="0">
              <a:solidFill>
                <a:srgbClr val="FFFFFF"/>
              </a:solidFill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68024" y="3994021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3</a:t>
            </a:r>
          </a:p>
        </p:txBody>
      </p:sp>
      <p:sp>
        <p:nvSpPr>
          <p:cNvPr id="2" name="e7d195523061f1c0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 hidden="1">
            <a:extLst>
              <a:ext uri="{FF2B5EF4-FFF2-40B4-BE49-F238E27FC236}">
                <a16:creationId xmlns:a16="http://schemas.microsoft.com/office/drawing/2014/main" xmlns="" id="{C0025F80-0A95-4BB8-9324-96AD6864D087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solidFill>
                  <a:srgbClr val="000000"/>
                </a:solidFill>
              </a:rPr>
              <a:t>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</a:t>
            </a:r>
            <a:endParaRPr lang="zh-CN" altLang="en-US" sz="100">
              <a:solidFill>
                <a:srgbClr val="0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70425" y="3051715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1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222249" y="3051715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2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266639" y="3051715"/>
            <a:ext cx="444994" cy="68942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4800" b="1" dirty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67147" y="4223869"/>
            <a:ext cx="21833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013031" y="4211311"/>
            <a:ext cx="2054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066997" y="4202346"/>
            <a:ext cx="2674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4975917" y="3909515"/>
            <a:ext cx="36389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Ten-year review of the brand</a:t>
            </a:r>
            <a:endParaRPr lang="zh-CN" altLang="en-US" sz="1100" dirty="0"/>
          </a:p>
        </p:txBody>
      </p:sp>
      <p:sp>
        <p:nvSpPr>
          <p:cNvPr id="9" name="文本框 8"/>
          <p:cNvSpPr txBox="1"/>
          <p:nvPr/>
        </p:nvSpPr>
        <p:spPr>
          <a:xfrm>
            <a:off x="7013031" y="3900712"/>
            <a:ext cx="14638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Problems and thinking</a:t>
            </a:r>
            <a:endParaRPr lang="zh-CN" altLang="en-US" sz="1100" dirty="0"/>
          </a:p>
        </p:txBody>
      </p:sp>
      <p:sp>
        <p:nvSpPr>
          <p:cNvPr id="10" name="文本框 9"/>
          <p:cNvSpPr txBox="1"/>
          <p:nvPr/>
        </p:nvSpPr>
        <p:spPr>
          <a:xfrm>
            <a:off x="9067821" y="3900712"/>
            <a:ext cx="26741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/>
              <a:t>Brand communication management system</a:t>
            </a:r>
            <a:endParaRPr lang="zh-CN" altLang="en-US" sz="1100" dirty="0"/>
          </a:p>
        </p:txBody>
      </p:sp>
      <p:sp>
        <p:nvSpPr>
          <p:cNvPr id="19" name="TextBox 18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>
            <a:off x="3193412" y="1065336"/>
            <a:ext cx="6746235" cy="9787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8191366" y="5136508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9939647" y="5009638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791302" y="3063266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Calibri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10154093" y="3801930"/>
            <a:ext cx="577933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62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WG__0788"/>
          <p:cNvPicPr>
            <a:picLocks noChangeAspect="1"/>
          </p:cNvPicPr>
          <p:nvPr/>
        </p:nvPicPr>
        <p:blipFill rotWithShape="1">
          <a:blip r:embed="rId2"/>
          <a:srcRect l="2162" r="50209" b="10182"/>
          <a:stretch/>
        </p:blipFill>
        <p:spPr>
          <a:xfrm>
            <a:off x="7116270" y="861933"/>
            <a:ext cx="4089612" cy="5141199"/>
          </a:xfrm>
          <a:prstGeom prst="rect">
            <a:avLst/>
          </a:prstGeom>
        </p:spPr>
      </p:pic>
      <p:pic>
        <p:nvPicPr>
          <p:cNvPr id="4098" name="Picture 2" descr="C:\Users\Administrator\Desktop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809" y="-1923328"/>
            <a:ext cx="3694112" cy="845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>
            <a:off x="5978945" y="3653011"/>
            <a:ext cx="1799851" cy="9787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</a:rPr>
              <a:t>1</a:t>
            </a:r>
          </a:p>
        </p:txBody>
      </p:sp>
      <p:cxnSp>
        <p:nvCxnSpPr>
          <p:cNvPr id="10" name="Straight Connector 9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CxnSpPr/>
          <p:nvPr/>
        </p:nvCxnSpPr>
        <p:spPr>
          <a:xfrm>
            <a:off x="6050196" y="4635002"/>
            <a:ext cx="57242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7d195523061f1c0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 hidden="1">
            <a:extLst>
              <a:ext uri="{FF2B5EF4-FFF2-40B4-BE49-F238E27FC236}">
                <a16:creationId xmlns:a16="http://schemas.microsoft.com/office/drawing/2014/main" xmlns="" id="{DC692554-9DF1-43FA-9606-8516637B5E8B}"/>
              </a:ext>
            </a:extLst>
          </p:cNvPr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</a:t>
            </a:r>
            <a:endParaRPr lang="zh-CN" altLang="en-US" sz="100"/>
          </a:p>
        </p:txBody>
      </p:sp>
      <p:pic>
        <p:nvPicPr>
          <p:cNvPr id="4099" name="Picture 3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434" y="1665287"/>
            <a:ext cx="1773237" cy="519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5470D49-8B2D-E34C-87B5-C1AB66BF48C8}"/>
              </a:ext>
            </a:extLst>
          </p:cNvPr>
          <p:cNvSpPr/>
          <p:nvPr/>
        </p:nvSpPr>
        <p:spPr>
          <a:xfrm>
            <a:off x="6016243" y="4705268"/>
            <a:ext cx="4158769" cy="642771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5944993" y="4752768"/>
            <a:ext cx="5327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章节一划分过页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332228" y="5009638"/>
            <a:ext cx="62815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059597" y="4850869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495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WG__58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9215" y="1999615"/>
            <a:ext cx="6464300" cy="4309745"/>
          </a:xfrm>
          <a:prstGeom prst="rect">
            <a:avLst/>
          </a:prstGeom>
        </p:spPr>
      </p:pic>
      <p:sp>
        <p:nvSpPr>
          <p:cNvPr id="40" name="标题 1"/>
          <p:cNvSpPr>
            <a:spLocks noGrp="1"/>
          </p:cNvSpPr>
          <p:nvPr>
            <p:ph type="title"/>
          </p:nvPr>
        </p:nvSpPr>
        <p:spPr>
          <a:xfrm>
            <a:off x="2037715" y="4337685"/>
            <a:ext cx="2805430" cy="121539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内容示意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999615" y="3053715"/>
            <a:ext cx="1701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96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7" name="矩形 6" descr="e7d195523061f1c031c703ae827a41d82d848b4543d3ea7289D8E8F86A53FC6163EC8A81A8A66F8C4722339FE4B4358C18D1CC4D5B5DBA40FE7B27962A37062774402BE64D77ED352C2DED658BBCE19231DAF27234430F8FBEE65A474BE02F85997AE8BBF6F3CFC1173E3082EDA6A6D2D95B558386CB5EB1C709D8427DC4CE2FB30F6FE70D5D9E17"/>
          <p:cNvSpPr/>
          <p:nvPr/>
        </p:nvSpPr>
        <p:spPr>
          <a:xfrm>
            <a:off x="457200" y="-8255"/>
            <a:ext cx="1167130" cy="6317615"/>
          </a:xfrm>
          <a:prstGeom prst="rect">
            <a:avLst/>
          </a:prstGeom>
          <a:solidFill>
            <a:srgbClr val="36B7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2607" y="196334"/>
            <a:ext cx="1015663" cy="214738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vision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en-US" altLang="zh-CN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255714" y="95718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2911855" y="559472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158409" y="5113717"/>
            <a:ext cx="1205807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456355" y="4971185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911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66" name="文本框 12"/>
          <p:cNvSpPr txBox="1"/>
          <p:nvPr/>
        </p:nvSpPr>
        <p:spPr>
          <a:xfrm>
            <a:off x="852114" y="150415"/>
            <a:ext cx="1106981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第一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章内容主题示意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PA-矩形 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35564976-D9E4-41D7-A842-1CE95A0FDE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" y="6548582"/>
            <a:ext cx="12192000" cy="309418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16000" y="1796203"/>
            <a:ext cx="10159999" cy="3308463"/>
            <a:chOff x="1016000" y="1796203"/>
            <a:chExt cx="10159999" cy="3308463"/>
          </a:xfrm>
        </p:grpSpPr>
        <p:sp>
          <p:nvSpPr>
            <p:cNvPr id="38" name="PA-矩形 3">
              <a:extLst>
                <a:ext uri="{FF2B5EF4-FFF2-40B4-BE49-F238E27FC236}">
                  <a16:creationId xmlns:a16="http://schemas.microsoft.com/office/drawing/2014/main" xmlns="" id="{4E191ECA-27E9-41B0-9775-424EC6048B6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016000" y="2361467"/>
              <a:ext cx="3062783" cy="27431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0" dist="876300" dir="5400000" sx="68000" sy="68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PA-椭圆 6">
              <a:extLst>
                <a:ext uri="{FF2B5EF4-FFF2-40B4-BE49-F238E27FC236}">
                  <a16:creationId xmlns:a16="http://schemas.microsoft.com/office/drawing/2014/main" xmlns="" id="{32B7361C-94CA-47EA-8FC5-1DD4D180DB7F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982127" y="1796203"/>
              <a:ext cx="1130528" cy="1130528"/>
            </a:xfrm>
            <a:prstGeom prst="ellipse">
              <a:avLst/>
            </a:prstGeom>
            <a:blipFill dpi="0"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PA-矩形 4">
              <a:extLst>
                <a:ext uri="{FF2B5EF4-FFF2-40B4-BE49-F238E27FC236}">
                  <a16:creationId xmlns:a16="http://schemas.microsoft.com/office/drawing/2014/main" xmlns="" id="{FE75842E-AE52-4397-9CEF-745EBB1C2566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4564608" y="2361467"/>
              <a:ext cx="3062783" cy="27431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0" dist="876300" dir="5400000" sx="68000" sy="68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PA-椭圆 7">
              <a:extLst>
                <a:ext uri="{FF2B5EF4-FFF2-40B4-BE49-F238E27FC236}">
                  <a16:creationId xmlns:a16="http://schemas.microsoft.com/office/drawing/2014/main" xmlns="" id="{2EDF689B-8B1A-4F10-A9E9-4E9B4E0E34E2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5530736" y="1796203"/>
              <a:ext cx="1130528" cy="1130528"/>
            </a:xfrm>
            <a:prstGeom prst="ellipse">
              <a:avLst/>
            </a:prstGeom>
            <a:blipFill dpi="0" rotWithShape="1"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PA-矩形 5">
              <a:extLst>
                <a:ext uri="{FF2B5EF4-FFF2-40B4-BE49-F238E27FC236}">
                  <a16:creationId xmlns:a16="http://schemas.microsoft.com/office/drawing/2014/main" xmlns="" id="{120C63B7-F24E-42E6-8A1D-2D7F736603A7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113216" y="2361467"/>
              <a:ext cx="3062783" cy="27431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0" dist="876300" dir="5400000" sx="68000" sy="68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PA-椭圆 8">
              <a:extLst>
                <a:ext uri="{FF2B5EF4-FFF2-40B4-BE49-F238E27FC236}">
                  <a16:creationId xmlns:a16="http://schemas.microsoft.com/office/drawing/2014/main" xmlns="" id="{92BA8609-3C36-4615-AF0E-14BD9D542E0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079345" y="1796203"/>
              <a:ext cx="1130528" cy="1130528"/>
            </a:xfrm>
            <a:prstGeom prst="ellipse">
              <a:avLst/>
            </a:prstGeom>
            <a:blipFill dpi="0" rotWithShape="1"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PA-矩形 9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FC7B10CD-B8C4-4895-BEC9-F16F05CC37B7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740578" y="3307329"/>
              <a:ext cx="16626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rgbClr val="36B7AB"/>
                  </a:solidFill>
                  <a:latin typeface="Montserrat" pitchFamily="2" charset="77"/>
                  <a:ea typeface="Roboto Black" panose="02000000000000000000" pitchFamily="2" charset="0"/>
                </a:rPr>
                <a:t>CREATIVE</a:t>
              </a:r>
              <a:endParaRPr lang="zh-CN" altLang="en-US" dirty="0">
                <a:solidFill>
                  <a:srgbClr val="36B7AB"/>
                </a:solidFill>
                <a:latin typeface="Montserrat" pitchFamily="2" charset="77"/>
              </a:endParaRPr>
            </a:p>
          </p:txBody>
        </p:sp>
        <p:sp>
          <p:nvSpPr>
            <p:cNvPr id="47" name="PA-矩形 10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764F5F36-29C7-452A-A59C-4E80CA5BB2C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393828" y="3864117"/>
              <a:ext cx="23561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responsibility that you and my shoulders ers up.Afraid only afraid the light 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48" name="PA-矩形 11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06C176A8-A41F-431B-A2B4-BB654641A68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5264682" y="3307329"/>
              <a:ext cx="16626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>
                  <a:solidFill>
                    <a:srgbClr val="36B7AB"/>
                  </a:solidFill>
                  <a:latin typeface="Montserrat" pitchFamily="2" charset="77"/>
                  <a:ea typeface="Roboto Black" panose="02000000000000000000" pitchFamily="2" charset="0"/>
                </a:rPr>
                <a:t>CREATIVE</a:t>
              </a:r>
              <a:endParaRPr lang="zh-CN" altLang="en-US">
                <a:solidFill>
                  <a:srgbClr val="36B7AB"/>
                </a:solidFill>
                <a:latin typeface="Montserrat" pitchFamily="2" charset="77"/>
              </a:endParaRPr>
            </a:p>
          </p:txBody>
        </p:sp>
        <p:sp>
          <p:nvSpPr>
            <p:cNvPr id="49" name="PA-矩形 1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8907424D-022D-4186-A86C-0068D514D1E3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917932" y="3864117"/>
              <a:ext cx="23561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responsibility that you and my shoulders ers up.Afraid only afraid the light 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50" name="PA-矩形 13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463D02FB-7DC1-4E9B-B2A8-6374DF64F7B6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8788786" y="3307329"/>
              <a:ext cx="16626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rgbClr val="36B7AB"/>
                  </a:solidFill>
                  <a:latin typeface="Montserrat" pitchFamily="2" charset="77"/>
                  <a:ea typeface="Roboto Black" panose="02000000000000000000" pitchFamily="2" charset="0"/>
                </a:rPr>
                <a:t>CREATIVE</a:t>
              </a:r>
              <a:endParaRPr lang="zh-CN" altLang="en-US" dirty="0">
                <a:solidFill>
                  <a:srgbClr val="36B7AB"/>
                </a:solidFill>
                <a:latin typeface="Montserrat" pitchFamily="2" charset="77"/>
              </a:endParaRPr>
            </a:p>
          </p:txBody>
        </p:sp>
        <p:sp>
          <p:nvSpPr>
            <p:cNvPr id="51" name="PA-矩形 14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  <a:extLst>
                <a:ext uri="{FF2B5EF4-FFF2-40B4-BE49-F238E27FC236}">
                  <a16:creationId xmlns:a16="http://schemas.microsoft.com/office/drawing/2014/main" xmlns="" id="{3A0A35C2-2806-4D68-BA44-B6540DB15D1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8442036" y="3864117"/>
              <a:ext cx="23561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responsibility that you and my shoulders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ers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up.Afraid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" pitchFamily="2" charset="77"/>
                </a:rPr>
                <a:t> only afraid the light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itchFamily="2" charset="77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 flipH="1">
            <a:off x="6661264" y="5633741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420387" y="5480577"/>
            <a:ext cx="3373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标题：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黑加粗，字号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420387" y="5788354"/>
            <a:ext cx="3373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黑，字号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内容正文示意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52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微信图片_20171208184931"/>
          <p:cNvPicPr>
            <a:picLocks noChangeAspect="1"/>
          </p:cNvPicPr>
          <p:nvPr/>
        </p:nvPicPr>
        <p:blipFill rotWithShape="1">
          <a:blip r:embed="rId3"/>
          <a:srcRect t="-1415" b="4276"/>
          <a:stretch/>
        </p:blipFill>
        <p:spPr>
          <a:xfrm>
            <a:off x="5149215" y="2000251"/>
            <a:ext cx="6511733" cy="4309110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/>
        </p:nvSpPr>
        <p:spPr>
          <a:xfrm>
            <a:off x="1999615" y="3053715"/>
            <a:ext cx="1701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96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7" name="矩形 6" descr="e7d195523061f1c031c703ae827a41d82d848b4543d3ea7289D8E8F86A53FC6163EC8A81A8A66F8C4722339FE4B4358C18D1CC4D5B5DBA40FE7B27962A37062774402BE64D77ED352C2DED658BBCE19231DAF27234430F8FBEE65A474BE02F85997AE8BBF6F3CFC1173E3082EDA6A6D2D95B558386CB5EB1C709D8427DC4CE2FB30F6FE70D5D9E17"/>
          <p:cNvSpPr/>
          <p:nvPr/>
        </p:nvSpPr>
        <p:spPr>
          <a:xfrm>
            <a:off x="457200" y="-8255"/>
            <a:ext cx="1167130" cy="6317615"/>
          </a:xfrm>
          <a:prstGeom prst="rect">
            <a:avLst/>
          </a:prstGeom>
          <a:solidFill>
            <a:srgbClr val="36B7A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037715" y="3923014"/>
            <a:ext cx="2805430" cy="121539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内容示意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607" y="196334"/>
            <a:ext cx="1015663" cy="455971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environment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11855" y="559472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037715" y="4971185"/>
            <a:ext cx="1205807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440430" y="4892396"/>
            <a:ext cx="1703311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624330" y="702678"/>
            <a:ext cx="1205807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96304" y="6388817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子过页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2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2" descr="20190903151309_193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3" b="4703"/>
          <a:stretch/>
        </p:blipFill>
        <p:spPr bwMode="auto">
          <a:xfrm>
            <a:off x="0" y="-31898"/>
            <a:ext cx="12192000" cy="6900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kern="0" dirty="0" smtClean="0">
                <a:solidFill>
                  <a:srgbClr val="00000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94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02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66" name="文本框 12"/>
          <p:cNvSpPr txBox="1"/>
          <p:nvPr/>
        </p:nvSpPr>
        <p:spPr>
          <a:xfrm>
            <a:off x="852114" y="150415"/>
            <a:ext cx="110698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第一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章第二节内容主题示意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kern="0" dirty="0" smtClean="0">
                <a:solidFill>
                  <a:srgbClr val="00000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Analysis…"/>
          <p:cNvSpPr txBox="1"/>
          <p:nvPr/>
        </p:nvSpPr>
        <p:spPr>
          <a:xfrm>
            <a:off x="1268313" y="5371096"/>
            <a:ext cx="2252220" cy="750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/>
              <a:t>Analysis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Synergistically technically sound portals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with frictionless supply chains.</a:t>
            </a:r>
          </a:p>
        </p:txBody>
      </p:sp>
      <p:sp>
        <p:nvSpPr>
          <p:cNvPr id="23" name="Planning…"/>
          <p:cNvSpPr txBox="1"/>
          <p:nvPr/>
        </p:nvSpPr>
        <p:spPr>
          <a:xfrm>
            <a:off x="3729723" y="5371096"/>
            <a:ext cx="2252220" cy="750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/>
              <a:t>Planning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Synergistically technically sound portals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with frictionless supply chains.</a:t>
            </a:r>
          </a:p>
        </p:txBody>
      </p:sp>
      <p:sp>
        <p:nvSpPr>
          <p:cNvPr id="24" name="Culture…"/>
          <p:cNvSpPr txBox="1"/>
          <p:nvPr/>
        </p:nvSpPr>
        <p:spPr>
          <a:xfrm>
            <a:off x="6191134" y="5371096"/>
            <a:ext cx="2252220" cy="750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/>
              <a:t>Culture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Synergistically technically sound portals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with frictionless supply chains.</a:t>
            </a:r>
          </a:p>
        </p:txBody>
      </p:sp>
      <p:sp>
        <p:nvSpPr>
          <p:cNvPr id="25" name="Development…"/>
          <p:cNvSpPr txBox="1"/>
          <p:nvPr/>
        </p:nvSpPr>
        <p:spPr>
          <a:xfrm>
            <a:off x="8652544" y="5371096"/>
            <a:ext cx="2252220" cy="750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5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250"/>
              <a:t>Development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Synergistically technically sound portals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with frictionless supply chains.</a:t>
            </a:r>
          </a:p>
        </p:txBody>
      </p:sp>
      <p:sp>
        <p:nvSpPr>
          <p:cNvPr id="26" name="Competently optimize cooperative systems with inexpensive web services. Dramatically envisioneer dynamic human capital rather than client-centric…"/>
          <p:cNvSpPr txBox="1"/>
          <p:nvPr/>
        </p:nvSpPr>
        <p:spPr>
          <a:xfrm>
            <a:off x="1934040" y="1644251"/>
            <a:ext cx="837088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Competently optimize cooperative systems with inexpensive web services. Dramatically </a:t>
            </a:r>
            <a:r>
              <a:rPr sz="1000" dirty="0" err="1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envisioneer</a:t>
            </a:r>
            <a:r>
              <a:rPr sz="1000" dirty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 dynamic human capital rather than client-centric</a:t>
            </a:r>
          </a:p>
          <a:p>
            <a:pPr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dirty="0">
                <a:solidFill>
                  <a:srgbClr val="6A6E77"/>
                </a:solidFill>
                <a:latin typeface="Roboto Light"/>
                <a:ea typeface="Roboto Light"/>
                <a:cs typeface="Roboto Light"/>
                <a:sym typeface="Roboto Light"/>
              </a:rPr>
              <a:t>e-business. Quickly restore enterprise meta-services without revolutionary metrics. Assertively disintermediate empowered.</a:t>
            </a:r>
          </a:p>
        </p:txBody>
      </p:sp>
      <p:pic>
        <p:nvPicPr>
          <p:cNvPr id="27" name="图片占位符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r="16875"/>
          <a:stretch>
            <a:fillRect/>
          </a:stretch>
        </p:blipFill>
        <p:spPr>
          <a:xfrm>
            <a:off x="1268312" y="2615760"/>
            <a:ext cx="2349501" cy="2349500"/>
          </a:xfrm>
          <a:custGeom>
            <a:avLst/>
            <a:gdLst>
              <a:gd name="connsiteX0" fmla="*/ 0 w 4699001"/>
              <a:gd name="connsiteY0" fmla="*/ 0 h 4699000"/>
              <a:gd name="connsiteX1" fmla="*/ 4699001 w 4699001"/>
              <a:gd name="connsiteY1" fmla="*/ 0 h 4699000"/>
              <a:gd name="connsiteX2" fmla="*/ 4699001 w 4699001"/>
              <a:gd name="connsiteY2" fmla="*/ 4699000 h 4699000"/>
              <a:gd name="connsiteX3" fmla="*/ 0 w 4699001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4699000">
                <a:moveTo>
                  <a:pt x="0" y="0"/>
                </a:moveTo>
                <a:lnTo>
                  <a:pt x="4699001" y="0"/>
                </a:lnTo>
                <a:lnTo>
                  <a:pt x="4699001" y="4699000"/>
                </a:lnTo>
                <a:lnTo>
                  <a:pt x="0" y="4699000"/>
                </a:lnTo>
                <a:close/>
              </a:path>
            </a:pathLst>
          </a:custGeom>
        </p:spPr>
      </p:pic>
      <p:pic>
        <p:nvPicPr>
          <p:cNvPr id="28" name="图片占位符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1" r="20071"/>
          <a:stretch>
            <a:fillRect/>
          </a:stretch>
        </p:blipFill>
        <p:spPr>
          <a:xfrm>
            <a:off x="3703603" y="2615760"/>
            <a:ext cx="2349501" cy="2349500"/>
          </a:xfrm>
          <a:custGeom>
            <a:avLst/>
            <a:gdLst>
              <a:gd name="connsiteX0" fmla="*/ 0 w 4699001"/>
              <a:gd name="connsiteY0" fmla="*/ 0 h 4699000"/>
              <a:gd name="connsiteX1" fmla="*/ 4699001 w 4699001"/>
              <a:gd name="connsiteY1" fmla="*/ 0 h 4699000"/>
              <a:gd name="connsiteX2" fmla="*/ 4699001 w 4699001"/>
              <a:gd name="connsiteY2" fmla="*/ 4699000 h 4699000"/>
              <a:gd name="connsiteX3" fmla="*/ 0 w 4699001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1" h="4699000">
                <a:moveTo>
                  <a:pt x="0" y="0"/>
                </a:moveTo>
                <a:lnTo>
                  <a:pt x="4699001" y="0"/>
                </a:lnTo>
                <a:lnTo>
                  <a:pt x="4699001" y="4699000"/>
                </a:lnTo>
                <a:lnTo>
                  <a:pt x="0" y="4699000"/>
                </a:lnTo>
                <a:close/>
              </a:path>
            </a:pathLst>
          </a:custGeom>
        </p:spPr>
      </p:pic>
      <p:pic>
        <p:nvPicPr>
          <p:cNvPr id="29" name="图片占位符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5" r="16875"/>
          <a:stretch>
            <a:fillRect/>
          </a:stretch>
        </p:blipFill>
        <p:spPr>
          <a:xfrm>
            <a:off x="6138894" y="2615760"/>
            <a:ext cx="2349500" cy="2349500"/>
          </a:xfrm>
          <a:custGeom>
            <a:avLst/>
            <a:gdLst>
              <a:gd name="connsiteX0" fmla="*/ 0 w 4699000"/>
              <a:gd name="connsiteY0" fmla="*/ 0 h 4699000"/>
              <a:gd name="connsiteX1" fmla="*/ 4699000 w 4699000"/>
              <a:gd name="connsiteY1" fmla="*/ 0 h 4699000"/>
              <a:gd name="connsiteX2" fmla="*/ 4699000 w 4699000"/>
              <a:gd name="connsiteY2" fmla="*/ 4699000 h 4699000"/>
              <a:gd name="connsiteX3" fmla="*/ 0 w 4699000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0" h="4699000">
                <a:moveTo>
                  <a:pt x="0" y="0"/>
                </a:moveTo>
                <a:lnTo>
                  <a:pt x="4699000" y="0"/>
                </a:lnTo>
                <a:lnTo>
                  <a:pt x="4699000" y="4699000"/>
                </a:lnTo>
                <a:lnTo>
                  <a:pt x="0" y="4699000"/>
                </a:lnTo>
                <a:close/>
              </a:path>
            </a:pathLst>
          </a:custGeom>
        </p:spPr>
      </p:pic>
      <p:pic>
        <p:nvPicPr>
          <p:cNvPr id="30" name="图片占位符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>
          <a:xfrm>
            <a:off x="8574186" y="2615760"/>
            <a:ext cx="2349500" cy="2349500"/>
          </a:xfrm>
          <a:custGeom>
            <a:avLst/>
            <a:gdLst>
              <a:gd name="connsiteX0" fmla="*/ 0 w 4699000"/>
              <a:gd name="connsiteY0" fmla="*/ 0 h 4699000"/>
              <a:gd name="connsiteX1" fmla="*/ 4699000 w 4699000"/>
              <a:gd name="connsiteY1" fmla="*/ 0 h 4699000"/>
              <a:gd name="connsiteX2" fmla="*/ 4699000 w 4699000"/>
              <a:gd name="connsiteY2" fmla="*/ 4699000 h 4699000"/>
              <a:gd name="connsiteX3" fmla="*/ 0 w 4699000"/>
              <a:gd name="connsiteY3" fmla="*/ 4699000 h 469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9000" h="4699000">
                <a:moveTo>
                  <a:pt x="0" y="0"/>
                </a:moveTo>
                <a:lnTo>
                  <a:pt x="4699000" y="0"/>
                </a:lnTo>
                <a:lnTo>
                  <a:pt x="4699000" y="4699000"/>
                </a:lnTo>
                <a:lnTo>
                  <a:pt x="0" y="4699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0839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30986" y="1223630"/>
            <a:ext cx="10658501" cy="4985012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"/>
              <a:cs typeface=""/>
            </a:endParaRPr>
          </a:p>
        </p:txBody>
      </p:sp>
      <p:sp>
        <p:nvSpPr>
          <p:cNvPr id="78" name="TextBox 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7748594" y="2111314"/>
            <a:ext cx="6543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charset="0"/>
                <a:ea typeface="Calibri Light" charset="0"/>
                <a:cs typeface="Calibri Light" charset="0"/>
              </a:rPr>
              <a:t>About Us</a:t>
            </a:r>
          </a:p>
        </p:txBody>
      </p:sp>
      <p:cxnSp>
        <p:nvCxnSpPr>
          <p:cNvPr id="79" name="Straight Connector 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 flipH="1" flipV="1">
            <a:off x="7788638" y="2362153"/>
            <a:ext cx="1546640" cy="46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 flipH="1">
            <a:off x="7788638" y="2355803"/>
            <a:ext cx="265907" cy="0"/>
          </a:xfrm>
          <a:prstGeom prst="line">
            <a:avLst/>
          </a:prstGeom>
          <a:ln w="15875">
            <a:solidFill>
              <a:srgbClr val="36B7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Cross 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flipH="1">
            <a:off x="9229260" y="2183838"/>
            <a:ext cx="106018" cy="106018"/>
          </a:xfrm>
          <a:prstGeom prst="plus">
            <a:avLst>
              <a:gd name="adj" fmla="val 37500"/>
            </a:avLst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6200000">
            <a:off x="10947147" y="4730354"/>
            <a:ext cx="231131" cy="231131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0" y="372133"/>
            <a:ext cx="589388" cy="446562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txBody>
          <a:bodyPr wrap="none" lIns="91426" tIns="45713" rIns="91426" bIns="45713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Line 4"/>
          <p:cNvSpPr>
            <a:spLocks noChangeShapeType="1"/>
          </p:cNvSpPr>
          <p:nvPr/>
        </p:nvSpPr>
        <p:spPr bwMode="auto">
          <a:xfrm>
            <a:off x="930986" y="818694"/>
            <a:ext cx="10658502" cy="0"/>
          </a:xfrm>
          <a:prstGeom prst="line">
            <a:avLst/>
          </a:prstGeom>
          <a:noFill/>
          <a:ln w="12700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3" rIns="91426" bIns="4571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7" name="Business Services…"/>
          <p:cNvSpPr txBox="1"/>
          <p:nvPr/>
        </p:nvSpPr>
        <p:spPr>
          <a:xfrm>
            <a:off x="50566" y="383600"/>
            <a:ext cx="496290" cy="4308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800" b="1" spc="2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02</a:t>
            </a:r>
            <a:endParaRPr sz="2800" b="1" spc="2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28" name="文本框 12"/>
          <p:cNvSpPr txBox="1"/>
          <p:nvPr/>
        </p:nvSpPr>
        <p:spPr>
          <a:xfrm>
            <a:off x="852114" y="150415"/>
            <a:ext cx="98548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第一章第二节内容主题示意</a:t>
            </a:r>
            <a:endParaRPr lang="zh-CN" altLang="en-US" sz="2800" b="1" dirty="0">
              <a:solidFill>
                <a:srgbClr val="000000">
                  <a:lumMod val="75000"/>
                  <a:lumOff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xmlns="" id="{72260853-3930-46E9-9662-225B8EC10D09}"/>
              </a:ext>
            </a:extLst>
          </p:cNvPr>
          <p:cNvSpPr txBox="1">
            <a:spLocks/>
          </p:cNvSpPr>
          <p:nvPr/>
        </p:nvSpPr>
        <p:spPr>
          <a:xfrm>
            <a:off x="7671113" y="2670538"/>
            <a:ext cx="4257738" cy="1292921"/>
          </a:xfrm>
          <a:prstGeom prst="rect">
            <a:avLst/>
          </a:prstGeom>
        </p:spPr>
        <p:txBody>
          <a:bodyPr vert="horz" wrap="square" lIns="142877" tIns="71439" rIns="142877" bIns="71439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654"/>
              </a:lnSpc>
              <a:defRPr/>
            </a:pPr>
            <a:r>
              <a:rPr lang="en-US" altLang="zh-CN" b="1" dirty="0">
                <a:solidFill>
                  <a:srgbClr val="36B7AB">
                    <a:alpha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90% </a:t>
            </a:r>
            <a:r>
              <a:rPr lang="zh-CN" altLang="en-US" sz="2000" dirty="0" smtClean="0">
                <a:solidFill>
                  <a:prstClr val="black">
                    <a:alpha val="6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内容文字示意，</a:t>
            </a:r>
            <a:endParaRPr lang="en-US" altLang="zh-CN" sz="2000" dirty="0" smtClean="0">
              <a:solidFill>
                <a:prstClr val="black">
                  <a:alpha val="6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微软雅黑" panose="020B0503020204020204" pitchFamily="34" charset="-122"/>
            </a:endParaRPr>
          </a:p>
          <a:p>
            <a:pPr algn="l">
              <a:lnSpc>
                <a:spcPts val="2654"/>
              </a:lnSpc>
              <a:defRPr/>
            </a:pPr>
            <a:r>
              <a:rPr lang="en-US" altLang="zh-CN" b="1" dirty="0" smtClean="0">
                <a:solidFill>
                  <a:srgbClr val="36B7AB">
                    <a:alpha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40</a:t>
            </a:r>
            <a:r>
              <a:rPr lang="en-US" altLang="zh-CN" b="1" dirty="0">
                <a:solidFill>
                  <a:srgbClr val="36B7AB">
                    <a:alpha val="6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% </a:t>
            </a:r>
            <a:r>
              <a:rPr lang="zh-CN" altLang="en-US" sz="2000" dirty="0" smtClean="0">
                <a:solidFill>
                  <a:prstClr val="black">
                    <a:alpha val="6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内容</a:t>
            </a:r>
            <a:r>
              <a:rPr lang="zh-CN" altLang="en-US" sz="2000" dirty="0" smtClean="0">
                <a:solidFill>
                  <a:prstClr val="black">
                    <a:alpha val="6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微软雅黑" panose="020B0503020204020204" pitchFamily="34" charset="-122"/>
              </a:rPr>
              <a:t>文字示意，</a:t>
            </a:r>
            <a:endParaRPr lang="en-US" altLang="zh-CN" sz="2000" dirty="0">
              <a:solidFill>
                <a:prstClr val="black">
                  <a:alpha val="6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微软雅黑" panose="020B0503020204020204" pitchFamily="34" charset="-122"/>
            </a:endParaRPr>
          </a:p>
          <a:p>
            <a:pPr algn="l">
              <a:lnSpc>
                <a:spcPts val="2654"/>
              </a:lnSpc>
              <a:defRPr/>
            </a:pPr>
            <a:endParaRPr lang="en-US" altLang="zh-CN" sz="2000" dirty="0">
              <a:solidFill>
                <a:prstClr val="black">
                  <a:alpha val="6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025CD9">
              <a:lumMod val="60000"/>
              <a:lumOff val="40000"/>
            </a:srgb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b="1" kern="0" dirty="0" smtClean="0">
                <a:solidFill>
                  <a:srgbClr val="000000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图片内容示意</a:t>
            </a: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8470332" y="489353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126473" y="91640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占位符 3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8A2EE7D0-DA9E-44A2-B0F3-22BB8029F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8" r="21228"/>
          <a:stretch>
            <a:fillRect/>
          </a:stretch>
        </p:blipFill>
        <p:spPr>
          <a:xfrm>
            <a:off x="930986" y="1053296"/>
            <a:ext cx="3124226" cy="3619539"/>
          </a:xfrm>
          <a:prstGeom prst="rect">
            <a:avLst/>
          </a:prstGeom>
        </p:spPr>
      </p:pic>
      <p:pic>
        <p:nvPicPr>
          <p:cNvPr id="30" name="图片占位符 6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73518085-D65E-4726-836B-DDEB4D2C4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8" r="14348"/>
          <a:stretch>
            <a:fillRect/>
          </a:stretch>
        </p:blipFill>
        <p:spPr>
          <a:xfrm>
            <a:off x="4055212" y="3297536"/>
            <a:ext cx="3124226" cy="2920932"/>
          </a:xfrm>
          <a:prstGeom prst="rect">
            <a:avLst/>
          </a:prstGeom>
        </p:spPr>
      </p:pic>
      <p:cxnSp>
        <p:nvCxnSpPr>
          <p:cNvPr id="32" name="直接连接符 31"/>
          <p:cNvCxnSpPr/>
          <p:nvPr/>
        </p:nvCxnSpPr>
        <p:spPr>
          <a:xfrm flipH="1">
            <a:off x="8470332" y="5738332"/>
            <a:ext cx="1564002" cy="0"/>
          </a:xfrm>
          <a:prstGeom prst="line">
            <a:avLst/>
          </a:prstGeom>
          <a:ln cap="rnd" cmpd="sng">
            <a:solidFill>
              <a:srgbClr val="529AFD"/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0126473" y="5340619"/>
            <a:ext cx="25688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569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heme/theme1.xml><?xml version="1.0" encoding="utf-8"?>
<a:theme xmlns:a="http://schemas.openxmlformats.org/drawingml/2006/main" name="Office Theme">
  <a:themeElements>
    <a:clrScheme name="Grid Minimalist">
      <a:dk1>
        <a:srgbClr val="000000"/>
      </a:dk1>
      <a:lt1>
        <a:srgbClr val="FFFFFF"/>
      </a:lt1>
      <a:dk2>
        <a:srgbClr val="000000"/>
      </a:dk2>
      <a:lt2>
        <a:srgbClr val="FEFDFF"/>
      </a:lt2>
      <a:accent1>
        <a:srgbClr val="006BFF"/>
      </a:accent1>
      <a:accent2>
        <a:srgbClr val="0162E9"/>
      </a:accent2>
      <a:accent3>
        <a:srgbClr val="025CD9"/>
      </a:accent3>
      <a:accent4>
        <a:srgbClr val="0256CA"/>
      </a:accent4>
      <a:accent5>
        <a:srgbClr val="014FBA"/>
      </a:accent5>
      <a:accent6>
        <a:srgbClr val="0249A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FEFDFF"/>
      </a:lt2>
      <a:accent1>
        <a:srgbClr val="006BFF"/>
      </a:accent1>
      <a:accent2>
        <a:srgbClr val="0162E9"/>
      </a:accent2>
      <a:accent3>
        <a:srgbClr val="025CD9"/>
      </a:accent3>
      <a:accent4>
        <a:srgbClr val="0256CA"/>
      </a:accent4>
      <a:accent5>
        <a:srgbClr val="014FBA"/>
      </a:accent5>
      <a:accent6>
        <a:srgbClr val="0249AA"/>
      </a:accent6>
      <a:hlink>
        <a:srgbClr val="0563C1"/>
      </a:hlink>
      <a:folHlink>
        <a:srgbClr val="36B7A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1_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16436</TotalTime>
  <Words>1079</Words>
  <Application>Microsoft Office PowerPoint</Application>
  <PresentationFormat>宽屏</PresentationFormat>
  <Paragraphs>301</Paragraphs>
  <Slides>19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Bebas Neue</vt:lpstr>
      <vt:lpstr>Lato Light</vt:lpstr>
      <vt:lpstr>linea-basic-10</vt:lpstr>
      <vt:lpstr>华文细黑</vt:lpstr>
      <vt:lpstr>宋体</vt:lpstr>
      <vt:lpstr>微软雅黑</vt:lpstr>
      <vt:lpstr>Arial</vt:lpstr>
      <vt:lpstr>Calibri</vt:lpstr>
      <vt:lpstr>Calibri Light</vt:lpstr>
      <vt:lpstr>Montserrat</vt:lpstr>
      <vt:lpstr>Poppins Light</vt:lpstr>
      <vt:lpstr>Roboto</vt:lpstr>
      <vt:lpstr>Roboto Black</vt:lpstr>
      <vt:lpstr>Roboto Bold</vt:lpstr>
      <vt:lpstr>Roboto Light</vt:lpstr>
      <vt:lpstr>Source Sans Pro</vt:lpstr>
      <vt:lpstr>Times New Roman</vt:lpstr>
      <vt:lpstr>Office Theme</vt:lpstr>
      <vt:lpstr>1_Office Theme</vt:lpstr>
      <vt:lpstr>Office 主题</vt:lpstr>
      <vt:lpstr>1_Office 主题</vt:lpstr>
      <vt:lpstr>PowerPoint 演示文稿</vt:lpstr>
      <vt:lpstr>PowerPoint 演示文稿</vt:lpstr>
      <vt:lpstr>PowerPoint 演示文稿</vt:lpstr>
      <vt:lpstr>内容示意</vt:lpstr>
      <vt:lpstr>PowerPoint 演示文稿</vt:lpstr>
      <vt:lpstr>内容示意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User</cp:lastModifiedBy>
  <cp:revision>364</cp:revision>
  <dcterms:created xsi:type="dcterms:W3CDTF">2016-07-26T01:12:05Z</dcterms:created>
  <dcterms:modified xsi:type="dcterms:W3CDTF">2020-03-12T09:22:53Z</dcterms:modified>
</cp:coreProperties>
</file>