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xml" ContentType="application/vnd.openxmlformats-officedocument.presentationml.slideLayout+xml"/>
  <Override PartName="/ppt/slideLayouts/slideLayout340.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703" r:id="rId3"/>
    <p:sldMasterId id="2147483815" r:id="rId4"/>
    <p:sldMasterId id="2147483927" r:id="rId5"/>
    <p:sldMasterId id="2147483943" r:id="rId6"/>
    <p:sldMasterId id="2147483955" r:id="rId7"/>
    <p:sldMasterId id="2147483972" r:id="rId8"/>
    <p:sldMasterId id="2147483984" r:id="rId9"/>
  </p:sldMasterIdLst>
  <p:notesMasterIdLst>
    <p:notesMasterId r:id="rId11"/>
  </p:notesMasterIdLst>
  <p:sldIdLst>
    <p:sldId id="11089055" r:id="rId10"/>
    <p:sldId id="11089364" r:id="rId12"/>
    <p:sldId id="258" r:id="rId13"/>
    <p:sldId id="11089194" r:id="rId14"/>
    <p:sldId id="272" r:id="rId15"/>
    <p:sldId id="11089296" r:id="rId16"/>
    <p:sldId id="11089301" r:id="rId17"/>
    <p:sldId id="11089307" r:id="rId18"/>
    <p:sldId id="11089313" r:id="rId19"/>
    <p:sldId id="11089318" r:id="rId20"/>
    <p:sldId id="11089332" r:id="rId21"/>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novo"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2F2F2"/>
    <a:srgbClr val="34B2A7"/>
    <a:srgbClr val="1AD2C7"/>
    <a:srgbClr val="D9D9D9"/>
    <a:srgbClr val="01CD9A"/>
    <a:srgbClr val="99D8DF"/>
    <a:srgbClr val="36B7AB"/>
    <a:srgbClr val="6AA8AE"/>
    <a:srgbClr val="62A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33" autoAdjust="0"/>
    <p:restoredTop sz="94802" autoAdjust="0"/>
  </p:normalViewPr>
  <p:slideViewPr>
    <p:cSldViewPr snapToGrid="0">
      <p:cViewPr varScale="1">
        <p:scale>
          <a:sx n="108" d="100"/>
          <a:sy n="108" d="100"/>
        </p:scale>
        <p:origin x="162" y="126"/>
      </p:cViewPr>
      <p:guideLst>
        <p:guide orient="horz" pos="470"/>
        <p:guide pos="385"/>
        <p:guide pos="3167"/>
        <p:guide orient="horz" pos="902"/>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92" d="100"/>
          <a:sy n="92" d="100"/>
        </p:scale>
        <p:origin x="2550" y="102"/>
      </p:cViewPr>
      <p:guideLst/>
    </p:cSldViewPr>
  </p:notes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tags" Target="tags/tag126.xml"/><Relationship Id="rId25" Type="http://schemas.openxmlformats.org/officeDocument/2006/relationships/commentAuthors" Target="commentAuthors.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欧亚的初心是什么？</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国际化重点推进工作：文化传媒学院、艺术学院双语班，实现每个专业有双语班可以让学生选择，在地国际化基础；国际资源；中外合作项目；全校国际化氛围、人文活动；为国际认证启动做准备</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7.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4.xml"/></Relationships>
</file>

<file path=ppt/slideLayouts/_rels/slideLayout278.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4.xml"/></Relationships>
</file>

<file path=ppt/slideLayouts/_rels/slideLayout279.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4.xml"/></Relationships>
</file>

<file path=ppt/slideLayouts/_rels/slideLayout281.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4.xml"/></Relationships>
</file>

<file path=ppt/slideLayouts/_rels/slideLayout282.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4.xml"/></Relationships>
</file>

<file path=ppt/slideLayouts/_rels/slideLayout283.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4.xml"/></Relationships>
</file>

<file path=ppt/slideLayouts/_rels/slideLayout284.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4.xml"/></Relationships>
</file>

<file path=ppt/slideLayouts/_rels/slideLayout285.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4.xml"/></Relationships>
</file>

<file path=ppt/slideLayouts/_rels/slideLayout286.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4.xml"/></Relationships>
</file>

<file path=ppt/slideLayouts/_rels/slideLayout287.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03.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6.xml"/></Relationships>
</file>

<file path=ppt/slideLayouts/_rels/slideLayout304.xml.rels><?xml version="1.0" encoding="UTF-8" standalone="yes"?>
<Relationships xmlns="http://schemas.openxmlformats.org/package/2006/relationships"><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6.xml"/></Relationships>
</file>

<file path=ppt/slideLayouts/_rels/slideLayout305.xml.rels><?xml version="1.0" encoding="UTF-8" standalone="yes"?>
<Relationships xmlns="http://schemas.openxmlformats.org/package/2006/relationships"><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6.xml"/></Relationships>
</file>

<file path=ppt/slideLayouts/_rels/slideLayout306.xml.rels><?xml version="1.0" encoding="UTF-8" standalone="yes"?>
<Relationships xmlns="http://schemas.openxmlformats.org/package/2006/relationships"><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6.xml"/></Relationships>
</file>

<file path=ppt/slideLayouts/_rels/slideLayout307.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6.xml"/></Relationships>
</file>

<file path=ppt/slideLayouts/_rels/slideLayout308.xml.rels><?xml version="1.0" encoding="UTF-8" standalone="yes"?>
<Relationships xmlns="http://schemas.openxmlformats.org/package/2006/relationships"><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slideMaster" Target="../slideMasters/slideMaster6.xml"/></Relationships>
</file>

<file path=ppt/slideLayouts/_rels/slideLayout309.xml.rels><?xml version="1.0" encoding="UTF-8" standalone="yes"?>
<Relationships xmlns="http://schemas.openxmlformats.org/package/2006/relationships"><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6.xml"/></Relationships>
</file>

<file path=ppt/slideLayouts/_rels/slideLayout311.xml.rels><?xml version="1.0" encoding="UTF-8" standalone="yes"?>
<Relationships xmlns="http://schemas.openxmlformats.org/package/2006/relationships"><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slideMaster" Target="../slideMasters/slideMaster6.xml"/></Relationships>
</file>

<file path=ppt/slideLayouts/_rels/slideLayout312.xml.rels><?xml version="1.0" encoding="UTF-8" standalone="yes"?>
<Relationships xmlns="http://schemas.openxmlformats.org/package/2006/relationships"><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6.xml"/></Relationships>
</file>

<file path=ppt/slideLayouts/_rels/slideLayout313.xml.rels><?xml version="1.0" encoding="UTF-8" standalone="yes"?>
<Relationships xmlns="http://schemas.openxmlformats.org/package/2006/relationships"><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slideMaster" Target="../slideMasters/slideMaster6.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Holder 09">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7" name="Slide Number Placeholder 6"/>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3"/>
          <p:cNvSpPr>
            <a:spLocks noGrp="1"/>
          </p:cNvSpPr>
          <p:nvPr>
            <p:ph type="pic" sz="quarter" idx="13"/>
          </p:nvPr>
        </p:nvSpPr>
        <p:spPr>
          <a:xfrm>
            <a:off x="6096000" y="0"/>
            <a:ext cx="6096000" cy="6863211"/>
          </a:xfrm>
          <a:prstGeom prst="rect">
            <a:avLst/>
          </a:prstGeom>
          <a:solidFill>
            <a:schemeClr val="bg2">
              <a:lumMod val="90000"/>
            </a:schemeClr>
          </a:solidFill>
        </p:spPr>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3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7" name="Picture Placeholder 8"/>
          <p:cNvSpPr>
            <a:spLocks noGrp="1"/>
          </p:cNvSpPr>
          <p:nvPr>
            <p:ph type="pic" sz="quarter" idx="14"/>
          </p:nvPr>
        </p:nvSpPr>
        <p:spPr>
          <a:xfrm>
            <a:off x="6360158" y="3429000"/>
            <a:ext cx="4821363" cy="286004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8"/>
          </p:nvPr>
        </p:nvSpPr>
        <p:spPr>
          <a:xfrm>
            <a:off x="2028823" y="3429000"/>
            <a:ext cx="4067177" cy="28600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8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6" presetClass="emph" presetSubtype="0" accel="50000" decel="50000" autoRev="1" fill="hold" grpId="1" nodeType="withEffect">
                                  <p:stCondLst>
                                    <p:cond delay="800"/>
                                  </p:stCondLst>
                                  <p:childTnLst>
                                    <p:animScale>
                                      <p:cBhvr>
                                        <p:cTn id="9" dur="500" fill="hold"/>
                                        <p:tgtEl>
                                          <p:spTgt spid="7"/>
                                        </p:tgtEl>
                                      </p:cBhvr>
                                      <p:by x="105000" y="105000"/>
                                    </p:animScale>
                                  </p:childTnLst>
                                </p:cTn>
                              </p:par>
                              <p:par>
                                <p:cTn id="10" presetID="22" presetClass="entr" presetSubtype="8"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par>
                                <p:cTn id="13" presetID="6" presetClass="emph" presetSubtype="0" accel="50000" decel="50000" autoRev="1" fill="hold" grpId="1" nodeType="withEffect">
                                  <p:stCondLst>
                                    <p:cond delay="500"/>
                                  </p:stCondLst>
                                  <p:childTnLst>
                                    <p:animScale>
                                      <p:cBhvr>
                                        <p:cTn id="14"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P spid="8" grpId="0" bldLvl="0" animBg="1"/>
      <p:bldP spid="8" grpId="1" bldLvl="0" animBg="1"/>
    </p:bld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
        <p:nvSpPr>
          <p:cNvPr id="22" name="Picture Placeholder 8"/>
          <p:cNvSpPr>
            <a:spLocks noGrp="1"/>
          </p:cNvSpPr>
          <p:nvPr>
            <p:ph type="pic" sz="quarter" idx="14"/>
          </p:nvPr>
        </p:nvSpPr>
        <p:spPr>
          <a:xfrm>
            <a:off x="7634513" y="2308497"/>
            <a:ext cx="2245360" cy="2245359"/>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2"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12" name="Picture Placeholder 8"/>
          <p:cNvSpPr>
            <a:spLocks noGrp="1"/>
          </p:cNvSpPr>
          <p:nvPr>
            <p:ph type="pic" sz="quarter" idx="18"/>
          </p:nvPr>
        </p:nvSpPr>
        <p:spPr>
          <a:xfrm>
            <a:off x="9946640" y="0"/>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5" name="Picture Placeholder 8"/>
          <p:cNvSpPr>
            <a:spLocks noGrp="1"/>
          </p:cNvSpPr>
          <p:nvPr>
            <p:ph type="pic" sz="quarter" idx="19"/>
          </p:nvPr>
        </p:nvSpPr>
        <p:spPr>
          <a:xfrm>
            <a:off x="9946640" y="2308497"/>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6" name="Picture Placeholder 8"/>
          <p:cNvSpPr>
            <a:spLocks noGrp="1"/>
          </p:cNvSpPr>
          <p:nvPr>
            <p:ph type="pic" sz="quarter" idx="20"/>
          </p:nvPr>
        </p:nvSpPr>
        <p:spPr>
          <a:xfrm>
            <a:off x="9946640" y="4616995"/>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8" name="Picture Placeholder 8"/>
          <p:cNvSpPr>
            <a:spLocks noGrp="1"/>
          </p:cNvSpPr>
          <p:nvPr>
            <p:ph type="pic" sz="quarter" idx="22"/>
          </p:nvPr>
        </p:nvSpPr>
        <p:spPr>
          <a:xfrm>
            <a:off x="7634513" y="0"/>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9" name="Picture Placeholder 8"/>
          <p:cNvSpPr>
            <a:spLocks noGrp="1"/>
          </p:cNvSpPr>
          <p:nvPr>
            <p:ph type="pic" sz="quarter" idx="23"/>
          </p:nvPr>
        </p:nvSpPr>
        <p:spPr>
          <a:xfrm>
            <a:off x="7634513" y="4624977"/>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0" name="Picture Placeholder 8"/>
          <p:cNvSpPr>
            <a:spLocks noGrp="1"/>
          </p:cNvSpPr>
          <p:nvPr>
            <p:ph type="pic" sz="quarter" idx="24"/>
          </p:nvPr>
        </p:nvSpPr>
        <p:spPr>
          <a:xfrm>
            <a:off x="5312227" y="4624977"/>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1" name="Picture Placeholder 8"/>
          <p:cNvSpPr>
            <a:spLocks noGrp="1"/>
          </p:cNvSpPr>
          <p:nvPr>
            <p:ph type="pic" sz="quarter" idx="25"/>
          </p:nvPr>
        </p:nvSpPr>
        <p:spPr>
          <a:xfrm>
            <a:off x="2979057" y="4624977"/>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60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6" presetClass="emph" presetSubtype="0" accel="50000" decel="50000" autoRev="1" fill="hold" grpId="1" nodeType="withEffect">
                                  <p:stCondLst>
                                    <p:cond delay="600"/>
                                  </p:stCondLst>
                                  <p:childTnLst>
                                    <p:animScale>
                                      <p:cBhvr>
                                        <p:cTn id="9" dur="500" fill="hold"/>
                                        <p:tgtEl>
                                          <p:spTgt spid="12"/>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15"/>
                                        </p:tgtEl>
                                      </p:cBhvr>
                                      <p:by x="105000" y="105000"/>
                                    </p:animScale>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6" presetClass="emph" presetSubtype="0" accel="50000" decel="50000" autoRev="1" fill="hold" grpId="1" nodeType="withEffect">
                                  <p:stCondLst>
                                    <p:cond delay="0"/>
                                  </p:stCondLst>
                                  <p:childTnLst>
                                    <p:animScale>
                                      <p:cBhvr>
                                        <p:cTn id="19" dur="500" fill="hold"/>
                                        <p:tgtEl>
                                          <p:spTgt spid="16"/>
                                        </p:tgtEl>
                                      </p:cBhvr>
                                      <p:by x="105000" y="105000"/>
                                    </p:animScale>
                                  </p:childTnLst>
                                </p:cTn>
                              </p:par>
                              <p:par>
                                <p:cTn id="20" presetID="22" presetClass="entr" presetSubtype="8" fill="hold" grpId="0" nodeType="withEffect">
                                  <p:stCondLst>
                                    <p:cond delay="120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par>
                                <p:cTn id="23" presetID="6" presetClass="emph" presetSubtype="0" accel="50000" decel="50000" autoRev="1" fill="hold" grpId="1" nodeType="withEffect">
                                  <p:stCondLst>
                                    <p:cond delay="1200"/>
                                  </p:stCondLst>
                                  <p:childTnLst>
                                    <p:animScale>
                                      <p:cBhvr>
                                        <p:cTn id="24" dur="500" fill="hold"/>
                                        <p:tgtEl>
                                          <p:spTgt spid="18"/>
                                        </p:tgtEl>
                                      </p:cBhvr>
                                      <p:by x="105000" y="105000"/>
                                    </p:animScale>
                                  </p:childTnLst>
                                </p:cTn>
                              </p:par>
                              <p:par>
                                <p:cTn id="25" presetID="22" presetClass="entr" presetSubtype="8" fill="hold" grpId="0" nodeType="withEffect">
                                  <p:stCondLst>
                                    <p:cond delay="90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par>
                                <p:cTn id="28" presetID="6" presetClass="emph" presetSubtype="0" accel="50000" decel="50000" autoRev="1" fill="hold" grpId="1" nodeType="withEffect">
                                  <p:stCondLst>
                                    <p:cond delay="900"/>
                                  </p:stCondLst>
                                  <p:childTnLst>
                                    <p:animScale>
                                      <p:cBhvr>
                                        <p:cTn id="29" dur="500" fill="hold"/>
                                        <p:tgtEl>
                                          <p:spTgt spid="19"/>
                                        </p:tgtEl>
                                      </p:cBhvr>
                                      <p:by x="105000" y="105000"/>
                                    </p:animScale>
                                  </p:childTnLst>
                                </p:cTn>
                              </p:par>
                              <p:par>
                                <p:cTn id="30" presetID="22" presetClass="entr" presetSubtype="8" fill="hold" grpId="0" nodeType="withEffect">
                                  <p:stCondLst>
                                    <p:cond delay="180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6" presetClass="emph" presetSubtype="0" accel="50000" decel="50000" autoRev="1" fill="hold" grpId="1" nodeType="withEffect">
                                  <p:stCondLst>
                                    <p:cond delay="1800"/>
                                  </p:stCondLst>
                                  <p:childTnLst>
                                    <p:animScale>
                                      <p:cBhvr>
                                        <p:cTn id="34" dur="500" fill="hold"/>
                                        <p:tgtEl>
                                          <p:spTgt spid="20"/>
                                        </p:tgtEl>
                                      </p:cBhvr>
                                      <p:by x="105000" y="105000"/>
                                    </p:animScale>
                                  </p:childTnLst>
                                </p:cTn>
                              </p:par>
                              <p:par>
                                <p:cTn id="35" presetID="22" presetClass="entr" presetSubtype="8" fill="hold" grpId="0" nodeType="withEffect">
                                  <p:stCondLst>
                                    <p:cond delay="210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6" presetClass="emph" presetSubtype="0" accel="50000" decel="50000" autoRev="1" fill="hold" grpId="1" nodeType="withEffect">
                                  <p:stCondLst>
                                    <p:cond delay="2100"/>
                                  </p:stCondLst>
                                  <p:childTnLst>
                                    <p:animScale>
                                      <p:cBhvr>
                                        <p:cTn id="39" dur="500" fill="hold"/>
                                        <p:tgtEl>
                                          <p:spTgt spid="21"/>
                                        </p:tgtEl>
                                      </p:cBhvr>
                                      <p:by x="105000" y="105000"/>
                                    </p:animScale>
                                  </p:childTnLst>
                                </p:cTn>
                              </p:par>
                              <p:par>
                                <p:cTn id="40" presetID="22" presetClass="entr" presetSubtype="8" fill="hold" grpId="0" nodeType="withEffect">
                                  <p:stCondLst>
                                    <p:cond delay="150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par>
                                <p:cTn id="43" presetID="6" presetClass="emph" presetSubtype="0" accel="50000" decel="50000" autoRev="1" fill="hold" grpId="1" nodeType="withEffect">
                                  <p:stCondLst>
                                    <p:cond delay="1500"/>
                                  </p:stCondLst>
                                  <p:childTnLst>
                                    <p:animScale>
                                      <p:cBhvr>
                                        <p:cTn id="44" dur="500"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2" grpId="1" bldLvl="0" animBg="1"/>
      <p:bldP spid="12" grpId="0" bldLvl="0" animBg="1"/>
      <p:bldP spid="12" grpId="1" bldLvl="0" animBg="1"/>
      <p:bldP spid="15" grpId="0" bldLvl="0" animBg="1"/>
      <p:bldP spid="15" grpId="1" bldLvl="0" animBg="1"/>
      <p:bldP spid="16" grpId="0" bldLvl="0" animBg="1"/>
      <p:bldP spid="16" grpId="1" bldLvl="0" animBg="1"/>
      <p:bldP spid="18" grpId="0" bldLvl="0" animBg="1"/>
      <p:bldP spid="18" grpId="1" bldLvl="0" animBg="1"/>
      <p:bldP spid="19" grpId="0" bldLvl="0" animBg="1"/>
      <p:bldP spid="19" grpId="1" bldLvl="0" animBg="1"/>
      <p:bldP spid="20" grpId="0" bldLvl="0" animBg="1"/>
      <p:bldP spid="20" grpId="1" bldLvl="0" animBg="1"/>
      <p:bldP spid="21" grpId="0" bldLvl="0" animBg="1"/>
      <p:bldP spid="21" grpId="1" bldLvl="0" animBg="1"/>
    </p:bld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4411262"/>
            <a:ext cx="5083176" cy="1249845"/>
          </a:xfrm>
        </p:spPr>
        <p:txBody>
          <a:bodyPr/>
          <a:lstStyle/>
          <a:p>
            <a:r>
              <a:rPr lang="en-US"/>
              <a:t>Click to edit Master title style</a:t>
            </a:r>
            <a:endParaRPr lang="en-US"/>
          </a:p>
        </p:txBody>
      </p:sp>
      <p:sp>
        <p:nvSpPr>
          <p:cNvPr id="11" name="Picture Placeholder 8"/>
          <p:cNvSpPr>
            <a:spLocks noGrp="1"/>
          </p:cNvSpPr>
          <p:nvPr>
            <p:ph type="pic" sz="quarter" idx="25"/>
          </p:nvPr>
        </p:nvSpPr>
        <p:spPr>
          <a:xfrm>
            <a:off x="2028825" y="1160781"/>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3" name="Picture Placeholder 8"/>
          <p:cNvSpPr>
            <a:spLocks noGrp="1"/>
          </p:cNvSpPr>
          <p:nvPr>
            <p:ph type="pic" sz="quarter" idx="27"/>
          </p:nvPr>
        </p:nvSpPr>
        <p:spPr>
          <a:xfrm>
            <a:off x="6671945" y="1160781"/>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4" name="Picture Placeholder 8"/>
          <p:cNvSpPr>
            <a:spLocks noGrp="1"/>
          </p:cNvSpPr>
          <p:nvPr>
            <p:ph type="pic" sz="quarter" idx="28"/>
          </p:nvPr>
        </p:nvSpPr>
        <p:spPr>
          <a:xfrm>
            <a:off x="8998585" y="1160781"/>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5" name="Picture Placeholder 8"/>
          <p:cNvSpPr>
            <a:spLocks noGrp="1"/>
          </p:cNvSpPr>
          <p:nvPr>
            <p:ph type="pic" sz="quarter" idx="14"/>
          </p:nvPr>
        </p:nvSpPr>
        <p:spPr>
          <a:xfrm>
            <a:off x="4350385" y="1160781"/>
            <a:ext cx="2245360" cy="2245359"/>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16" name="Picture Placeholder 8"/>
          <p:cNvSpPr>
            <a:spLocks noGrp="1"/>
          </p:cNvSpPr>
          <p:nvPr>
            <p:ph type="pic" sz="quarter" idx="29"/>
          </p:nvPr>
        </p:nvSpPr>
        <p:spPr>
          <a:xfrm>
            <a:off x="11315065" y="1160781"/>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11"/>
                                        </p:tgtEl>
                                      </p:cBhvr>
                                      <p:by x="105000" y="105000"/>
                                    </p:animScale>
                                  </p:childTnLst>
                                </p:cTn>
                              </p:par>
                              <p:par>
                                <p:cTn id="10" presetID="22" presetClass="entr" presetSubtype="8" fill="hold" grpId="0" nodeType="withEffect">
                                  <p:stCondLst>
                                    <p:cond delay="160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par>
                                <p:cTn id="13" presetID="6" presetClass="emph" presetSubtype="0" accel="50000" decel="50000" autoRev="1" fill="hold" grpId="1" nodeType="withEffect">
                                  <p:stCondLst>
                                    <p:cond delay="1600"/>
                                  </p:stCondLst>
                                  <p:childTnLst>
                                    <p:animScale>
                                      <p:cBhvr>
                                        <p:cTn id="14" dur="500" fill="hold"/>
                                        <p:tgtEl>
                                          <p:spTgt spid="13"/>
                                        </p:tgtEl>
                                      </p:cBhvr>
                                      <p:by x="105000" y="105000"/>
                                    </p:animScale>
                                  </p:childTnLst>
                                </p:cTn>
                              </p:par>
                              <p:par>
                                <p:cTn id="15" presetID="22" presetClass="entr" presetSubtype="8" fill="hold" grpId="0" nodeType="withEffect">
                                  <p:stCondLst>
                                    <p:cond delay="190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par>
                                <p:cTn id="18" presetID="6" presetClass="emph" presetSubtype="0" accel="50000" decel="50000" autoRev="1" fill="hold" grpId="1" nodeType="withEffect">
                                  <p:stCondLst>
                                    <p:cond delay="1900"/>
                                  </p:stCondLst>
                                  <p:childTnLst>
                                    <p:animScale>
                                      <p:cBhvr>
                                        <p:cTn id="19" dur="500" fill="hold"/>
                                        <p:tgtEl>
                                          <p:spTgt spid="14"/>
                                        </p:tgtEl>
                                      </p:cBhvr>
                                      <p:by x="105000" y="105000"/>
                                    </p:animScale>
                                  </p:childTnLst>
                                </p:cTn>
                              </p:par>
                              <p:par>
                                <p:cTn id="20" presetID="22" presetClass="entr" presetSubtype="8" fill="hold" grpId="0" nodeType="withEffect">
                                  <p:stCondLst>
                                    <p:cond delay="13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6" presetClass="emph" presetSubtype="0" accel="50000" decel="50000" autoRev="1" fill="hold" grpId="1" nodeType="withEffect">
                                  <p:stCondLst>
                                    <p:cond delay="1300"/>
                                  </p:stCondLst>
                                  <p:childTnLst>
                                    <p:animScale>
                                      <p:cBhvr>
                                        <p:cTn id="24" dur="500" fill="hold"/>
                                        <p:tgtEl>
                                          <p:spTgt spid="15"/>
                                        </p:tgtEl>
                                      </p:cBhvr>
                                      <p:by x="105000" y="105000"/>
                                    </p:animScale>
                                  </p:childTnLst>
                                </p:cTn>
                              </p:par>
                              <p:par>
                                <p:cTn id="25" presetID="22" presetClass="entr" presetSubtype="8" fill="hold" grpId="0" nodeType="withEffect">
                                  <p:stCondLst>
                                    <p:cond delay="220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par>
                                <p:cTn id="28" presetID="6" presetClass="emph" presetSubtype="0" accel="50000" decel="50000" autoRev="1" fill="hold" grpId="1" nodeType="withEffect">
                                  <p:stCondLst>
                                    <p:cond delay="2200"/>
                                  </p:stCondLst>
                                  <p:childTnLst>
                                    <p:animScale>
                                      <p:cBhvr>
                                        <p:cTn id="29" dur="500"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40_Custom Layout">
    <p:spTree>
      <p:nvGrpSpPr>
        <p:cNvPr id="1" name=""/>
        <p:cNvGrpSpPr/>
        <p:nvPr/>
      </p:nvGrpSpPr>
      <p:grpSpPr>
        <a:xfrm>
          <a:off x="0" y="0"/>
          <a:ext cx="0" cy="0"/>
          <a:chOff x="0" y="0"/>
          <a:chExt cx="0" cy="0"/>
        </a:xfrm>
      </p:grpSpPr>
      <p:sp>
        <p:nvSpPr>
          <p:cNvPr id="7" name="Picture Placeholder 8"/>
          <p:cNvSpPr>
            <a:spLocks noGrp="1"/>
          </p:cNvSpPr>
          <p:nvPr>
            <p:ph type="pic" sz="quarter" idx="15"/>
          </p:nvPr>
        </p:nvSpPr>
        <p:spPr>
          <a:xfrm>
            <a:off x="2030852" y="1152057"/>
            <a:ext cx="1800000" cy="1800000"/>
          </a:xfrm>
          <a:prstGeom prst="ellipse">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9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6" presetClass="emph" presetSubtype="0" accel="50000" decel="50000" autoRev="1" fill="hold" grpId="1" nodeType="withEffect">
                                  <p:stCondLst>
                                    <p:cond delay="900"/>
                                  </p:stCondLst>
                                  <p:childTnLst>
                                    <p:animScale>
                                      <p:cBhvr>
                                        <p:cTn id="9" dur="500"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4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20" name="Picture Placeholder 8"/>
          <p:cNvSpPr>
            <a:spLocks noGrp="1"/>
          </p:cNvSpPr>
          <p:nvPr>
            <p:ph type="pic" sz="quarter" idx="27"/>
          </p:nvPr>
        </p:nvSpPr>
        <p:spPr>
          <a:xfrm>
            <a:off x="2028824" y="2780576"/>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2" name="Picture Placeholder 8"/>
          <p:cNvSpPr>
            <a:spLocks noGrp="1"/>
          </p:cNvSpPr>
          <p:nvPr>
            <p:ph type="pic" sz="quarter" idx="29"/>
          </p:nvPr>
        </p:nvSpPr>
        <p:spPr>
          <a:xfrm>
            <a:off x="6162132" y="2780576"/>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3" name="Picture Placeholder 8"/>
          <p:cNvSpPr>
            <a:spLocks noGrp="1"/>
          </p:cNvSpPr>
          <p:nvPr>
            <p:ph type="pic" sz="quarter" idx="30"/>
          </p:nvPr>
        </p:nvSpPr>
        <p:spPr>
          <a:xfrm>
            <a:off x="8228786" y="2780576"/>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4" name="Picture Placeholder 8"/>
          <p:cNvSpPr>
            <a:spLocks noGrp="1"/>
          </p:cNvSpPr>
          <p:nvPr>
            <p:ph type="pic" sz="quarter" idx="31"/>
          </p:nvPr>
        </p:nvSpPr>
        <p:spPr>
          <a:xfrm>
            <a:off x="10295441" y="2780576"/>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5" name="Picture Placeholder 8"/>
          <p:cNvSpPr>
            <a:spLocks noGrp="1"/>
          </p:cNvSpPr>
          <p:nvPr>
            <p:ph type="pic" sz="quarter" idx="32"/>
          </p:nvPr>
        </p:nvSpPr>
        <p:spPr>
          <a:xfrm>
            <a:off x="2028824" y="48420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6" name="Picture Placeholder 8"/>
          <p:cNvSpPr>
            <a:spLocks noGrp="1"/>
          </p:cNvSpPr>
          <p:nvPr>
            <p:ph type="pic" sz="quarter" idx="33"/>
          </p:nvPr>
        </p:nvSpPr>
        <p:spPr>
          <a:xfrm>
            <a:off x="4095478" y="48420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7" name="Picture Placeholder 8"/>
          <p:cNvSpPr>
            <a:spLocks noGrp="1"/>
          </p:cNvSpPr>
          <p:nvPr>
            <p:ph type="pic" sz="quarter" idx="34"/>
          </p:nvPr>
        </p:nvSpPr>
        <p:spPr>
          <a:xfrm>
            <a:off x="6162132" y="48420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8" name="Picture Placeholder 8"/>
          <p:cNvSpPr>
            <a:spLocks noGrp="1"/>
          </p:cNvSpPr>
          <p:nvPr>
            <p:ph type="pic" sz="quarter" idx="35"/>
          </p:nvPr>
        </p:nvSpPr>
        <p:spPr>
          <a:xfrm>
            <a:off x="8228786" y="48420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9" name="Picture Placeholder 8"/>
          <p:cNvSpPr>
            <a:spLocks noGrp="1"/>
          </p:cNvSpPr>
          <p:nvPr>
            <p:ph type="pic" sz="quarter" idx="36"/>
          </p:nvPr>
        </p:nvSpPr>
        <p:spPr>
          <a:xfrm>
            <a:off x="10295441" y="48420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0" name="Picture Placeholder 8"/>
          <p:cNvSpPr>
            <a:spLocks noGrp="1"/>
          </p:cNvSpPr>
          <p:nvPr>
            <p:ph type="pic" sz="quarter" idx="14"/>
          </p:nvPr>
        </p:nvSpPr>
        <p:spPr>
          <a:xfrm>
            <a:off x="4095478" y="2780576"/>
            <a:ext cx="2015999" cy="20160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6" presetClass="emph" presetSubtype="0" accel="50000" decel="50000" autoRev="1" fill="hold" grpId="1" nodeType="withEffect">
                                  <p:stCondLst>
                                    <p:cond delay="0"/>
                                  </p:stCondLst>
                                  <p:childTnLst>
                                    <p:animScale>
                                      <p:cBhvr>
                                        <p:cTn id="9" dur="500" fill="hold"/>
                                        <p:tgtEl>
                                          <p:spTgt spid="20"/>
                                        </p:tgtEl>
                                      </p:cBhvr>
                                      <p:by x="105000" y="105000"/>
                                    </p:animScale>
                                  </p:childTnLst>
                                </p:cTn>
                              </p:par>
                              <p:par>
                                <p:cTn id="10" presetID="22" presetClass="entr" presetSubtype="8" fill="hold" grpId="0" nodeType="withEffect">
                                  <p:stCondLst>
                                    <p:cond delay="60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par>
                                <p:cTn id="13" presetID="6" presetClass="emph" presetSubtype="0" accel="50000" decel="50000" autoRev="1" fill="hold" grpId="1" nodeType="withEffect">
                                  <p:stCondLst>
                                    <p:cond delay="600"/>
                                  </p:stCondLst>
                                  <p:childTnLst>
                                    <p:animScale>
                                      <p:cBhvr>
                                        <p:cTn id="14" dur="500" fill="hold"/>
                                        <p:tgtEl>
                                          <p:spTgt spid="22"/>
                                        </p:tgtEl>
                                      </p:cBhvr>
                                      <p:by x="105000" y="105000"/>
                                    </p:animScale>
                                  </p:childTnLst>
                                </p:cTn>
                              </p:par>
                              <p:par>
                                <p:cTn id="15" presetID="22" presetClass="entr" presetSubtype="8" fill="hold" grpId="0" nodeType="withEffect">
                                  <p:stCondLst>
                                    <p:cond delay="90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par>
                                <p:cTn id="18" presetID="6" presetClass="emph" presetSubtype="0" accel="50000" decel="50000" autoRev="1" fill="hold" grpId="1" nodeType="withEffect">
                                  <p:stCondLst>
                                    <p:cond delay="900"/>
                                  </p:stCondLst>
                                  <p:childTnLst>
                                    <p:animScale>
                                      <p:cBhvr>
                                        <p:cTn id="19" dur="500" fill="hold"/>
                                        <p:tgtEl>
                                          <p:spTgt spid="23"/>
                                        </p:tgtEl>
                                      </p:cBhvr>
                                      <p:by x="105000" y="105000"/>
                                    </p:animScale>
                                  </p:childTnLst>
                                </p:cTn>
                              </p:par>
                              <p:par>
                                <p:cTn id="20" presetID="22" presetClass="entr" presetSubtype="8" fill="hold" grpId="0" nodeType="withEffect">
                                  <p:stCondLst>
                                    <p:cond delay="120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6" presetClass="emph" presetSubtype="0" accel="50000" decel="50000" autoRev="1" fill="hold" grpId="1" nodeType="withEffect">
                                  <p:stCondLst>
                                    <p:cond delay="1200"/>
                                  </p:stCondLst>
                                  <p:childTnLst>
                                    <p:animScale>
                                      <p:cBhvr>
                                        <p:cTn id="24" dur="500" fill="hold"/>
                                        <p:tgtEl>
                                          <p:spTgt spid="24"/>
                                        </p:tgtEl>
                                      </p:cBhvr>
                                      <p:by x="105000" y="105000"/>
                                    </p:animScale>
                                  </p:childTnLst>
                                </p:cTn>
                              </p:par>
                              <p:par>
                                <p:cTn id="25" presetID="22" presetClass="entr" presetSubtype="8" fill="hold" grpId="0" nodeType="withEffect">
                                  <p:stCondLst>
                                    <p:cond delay="150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par>
                                <p:cTn id="28" presetID="6" presetClass="emph" presetSubtype="0" accel="50000" decel="50000" autoRev="1" fill="hold" grpId="1" nodeType="withEffect">
                                  <p:stCondLst>
                                    <p:cond delay="1500"/>
                                  </p:stCondLst>
                                  <p:childTnLst>
                                    <p:animScale>
                                      <p:cBhvr>
                                        <p:cTn id="29" dur="500" fill="hold"/>
                                        <p:tgtEl>
                                          <p:spTgt spid="25"/>
                                        </p:tgtEl>
                                      </p:cBhvr>
                                      <p:by x="105000" y="105000"/>
                                    </p:animScale>
                                  </p:childTnLst>
                                </p:cTn>
                              </p:par>
                              <p:par>
                                <p:cTn id="30" presetID="22" presetClass="entr" presetSubtype="8" fill="hold" grpId="0" nodeType="withEffect">
                                  <p:stCondLst>
                                    <p:cond delay="180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6" presetClass="emph" presetSubtype="0" accel="50000" decel="50000" autoRev="1" fill="hold" grpId="1" nodeType="withEffect">
                                  <p:stCondLst>
                                    <p:cond delay="1800"/>
                                  </p:stCondLst>
                                  <p:childTnLst>
                                    <p:animScale>
                                      <p:cBhvr>
                                        <p:cTn id="34" dur="500" fill="hold"/>
                                        <p:tgtEl>
                                          <p:spTgt spid="26"/>
                                        </p:tgtEl>
                                      </p:cBhvr>
                                      <p:by x="105000" y="105000"/>
                                    </p:animScale>
                                  </p:childTnLst>
                                </p:cTn>
                              </p:par>
                              <p:par>
                                <p:cTn id="35" presetID="22" presetClass="entr" presetSubtype="8" fill="hold" grpId="0" nodeType="withEffect">
                                  <p:stCondLst>
                                    <p:cond delay="21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6" presetClass="emph" presetSubtype="0" accel="50000" decel="50000" autoRev="1" fill="hold" grpId="1" nodeType="withEffect">
                                  <p:stCondLst>
                                    <p:cond delay="2100"/>
                                  </p:stCondLst>
                                  <p:childTnLst>
                                    <p:animScale>
                                      <p:cBhvr>
                                        <p:cTn id="39" dur="500" fill="hold"/>
                                        <p:tgtEl>
                                          <p:spTgt spid="27"/>
                                        </p:tgtEl>
                                      </p:cBhvr>
                                      <p:by x="105000" y="105000"/>
                                    </p:animScale>
                                  </p:childTnLst>
                                </p:cTn>
                              </p:par>
                              <p:par>
                                <p:cTn id="40" presetID="22" presetClass="entr" presetSubtype="8" fill="hold" grpId="0" nodeType="withEffect">
                                  <p:stCondLst>
                                    <p:cond delay="2400"/>
                                  </p:stCondLst>
                                  <p:childTnLst>
                                    <p:set>
                                      <p:cBhvr>
                                        <p:cTn id="41" dur="1" fill="hold">
                                          <p:stCondLst>
                                            <p:cond delay="0"/>
                                          </p:stCondLst>
                                        </p:cTn>
                                        <p:tgtEl>
                                          <p:spTgt spid="28"/>
                                        </p:tgtEl>
                                        <p:attrNameLst>
                                          <p:attrName>style.visibility</p:attrName>
                                        </p:attrNameLst>
                                      </p:cBhvr>
                                      <p:to>
                                        <p:strVal val="visible"/>
                                      </p:to>
                                    </p:set>
                                    <p:animEffect transition="in" filter="wipe(left)">
                                      <p:cBhvr>
                                        <p:cTn id="42" dur="500"/>
                                        <p:tgtEl>
                                          <p:spTgt spid="28"/>
                                        </p:tgtEl>
                                      </p:cBhvr>
                                    </p:animEffect>
                                  </p:childTnLst>
                                </p:cTn>
                              </p:par>
                              <p:par>
                                <p:cTn id="43" presetID="6" presetClass="emph" presetSubtype="0" accel="50000" decel="50000" autoRev="1" fill="hold" grpId="1" nodeType="withEffect">
                                  <p:stCondLst>
                                    <p:cond delay="2400"/>
                                  </p:stCondLst>
                                  <p:childTnLst>
                                    <p:animScale>
                                      <p:cBhvr>
                                        <p:cTn id="44" dur="500" fill="hold"/>
                                        <p:tgtEl>
                                          <p:spTgt spid="28"/>
                                        </p:tgtEl>
                                      </p:cBhvr>
                                      <p:by x="105000" y="105000"/>
                                    </p:animScale>
                                  </p:childTnLst>
                                </p:cTn>
                              </p:par>
                              <p:par>
                                <p:cTn id="45" presetID="22" presetClass="entr" presetSubtype="8" fill="hold" grpId="0" nodeType="withEffect">
                                  <p:stCondLst>
                                    <p:cond delay="270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6" presetClass="emph" presetSubtype="0" accel="50000" decel="50000" autoRev="1" fill="hold" grpId="1" nodeType="withEffect">
                                  <p:stCondLst>
                                    <p:cond delay="2700"/>
                                  </p:stCondLst>
                                  <p:childTnLst>
                                    <p:animScale>
                                      <p:cBhvr>
                                        <p:cTn id="49" dur="500" fill="hold"/>
                                        <p:tgtEl>
                                          <p:spTgt spid="29"/>
                                        </p:tgtEl>
                                      </p:cBhvr>
                                      <p:by x="105000" y="105000"/>
                                    </p:animScale>
                                  </p:childTnLst>
                                </p:cTn>
                              </p:par>
                              <p:par>
                                <p:cTn id="50" presetID="22" presetClass="entr" presetSubtype="8" fill="hold" grpId="0" nodeType="withEffect">
                                  <p:stCondLst>
                                    <p:cond delay="30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par>
                                <p:cTn id="53" presetID="6" presetClass="emph" presetSubtype="0" accel="50000" decel="50000" autoRev="1" fill="hold" grpId="1" nodeType="withEffect">
                                  <p:stCondLst>
                                    <p:cond delay="300"/>
                                  </p:stCondLst>
                                  <p:childTnLst>
                                    <p:animScale>
                                      <p:cBhvr>
                                        <p:cTn id="54" dur="500"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bldLvl="0" animBg="1"/>
      <p:bldP spid="22" grpId="0" bldLvl="0" animBg="1"/>
      <p:bldP spid="22" grpId="1" bldLvl="0" animBg="1"/>
      <p:bldP spid="23" grpId="0" bldLvl="0" animBg="1"/>
      <p:bldP spid="23" grpId="1" bldLvl="0" animBg="1"/>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userDrawn="1">
  <p:cSld name="51_Custom Layout">
    <p:spTree>
      <p:nvGrpSpPr>
        <p:cNvPr id="1" name=""/>
        <p:cNvGrpSpPr/>
        <p:nvPr/>
      </p:nvGrpSpPr>
      <p:grpSpPr>
        <a:xfrm>
          <a:off x="0" y="0"/>
          <a:ext cx="0" cy="0"/>
          <a:chOff x="0" y="0"/>
          <a:chExt cx="0" cy="0"/>
        </a:xfrm>
      </p:grpSpPr>
      <p:sp>
        <p:nvSpPr>
          <p:cNvPr id="5" name="Picture Placeholder 8"/>
          <p:cNvSpPr>
            <a:spLocks noGrp="1"/>
          </p:cNvSpPr>
          <p:nvPr>
            <p:ph type="pic" sz="quarter" idx="27"/>
          </p:nvPr>
        </p:nvSpPr>
        <p:spPr>
          <a:xfrm>
            <a:off x="0" y="0"/>
            <a:ext cx="6096000" cy="34417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28"/>
          </p:nvPr>
        </p:nvSpPr>
        <p:spPr>
          <a:xfrm>
            <a:off x="6096000" y="0"/>
            <a:ext cx="6096000" cy="34417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0"/>
                                  </p:stCondLst>
                                  <p:childTnLst>
                                    <p:animScale>
                                      <p:cBhvr>
                                        <p:cTn id="9" dur="500" fill="hold"/>
                                        <p:tgtEl>
                                          <p:spTgt spid="5"/>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bldLvl="0" animBg="1"/>
      <p:bldP spid="6" grpId="1" bldLvl="0" animBg="1"/>
    </p:bld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userDrawn="1">
  <p:cSld name="52_Custom Layout">
    <p:spTree>
      <p:nvGrpSpPr>
        <p:cNvPr id="1" name=""/>
        <p:cNvGrpSpPr/>
        <p:nvPr/>
      </p:nvGrpSpPr>
      <p:grpSpPr>
        <a:xfrm>
          <a:off x="0" y="0"/>
          <a:ext cx="0" cy="0"/>
          <a:chOff x="0" y="0"/>
          <a:chExt cx="0" cy="0"/>
        </a:xfrm>
      </p:grpSpPr>
      <p:sp>
        <p:nvSpPr>
          <p:cNvPr id="5" name="Picture Placeholder 8"/>
          <p:cNvSpPr>
            <a:spLocks noGrp="1"/>
          </p:cNvSpPr>
          <p:nvPr>
            <p:ph type="pic" sz="quarter" idx="27"/>
          </p:nvPr>
        </p:nvSpPr>
        <p:spPr>
          <a:xfrm>
            <a:off x="0" y="3416300"/>
            <a:ext cx="6096000" cy="34417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28"/>
          </p:nvPr>
        </p:nvSpPr>
        <p:spPr>
          <a:xfrm>
            <a:off x="6096000" y="3416300"/>
            <a:ext cx="6096000" cy="34417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0"/>
                                  </p:stCondLst>
                                  <p:childTnLst>
                                    <p:animScale>
                                      <p:cBhvr>
                                        <p:cTn id="9" dur="500" fill="hold"/>
                                        <p:tgtEl>
                                          <p:spTgt spid="5"/>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bldLvl="0" animBg="1"/>
      <p:bldP spid="6" grpId="1" bldLvl="0" animBg="1"/>
    </p:bld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userDrawn="1">
  <p:cSld name="53_Custom Layout">
    <p:spTree>
      <p:nvGrpSpPr>
        <p:cNvPr id="1" name=""/>
        <p:cNvGrpSpPr/>
        <p:nvPr/>
      </p:nvGrpSpPr>
      <p:grpSpPr>
        <a:xfrm>
          <a:off x="0" y="0"/>
          <a:ext cx="0" cy="0"/>
          <a:chOff x="0" y="0"/>
          <a:chExt cx="0" cy="0"/>
        </a:xfrm>
      </p:grpSpPr>
      <p:sp>
        <p:nvSpPr>
          <p:cNvPr id="5" name="Picture Placeholder 8"/>
          <p:cNvSpPr>
            <a:spLocks noGrp="1"/>
          </p:cNvSpPr>
          <p:nvPr>
            <p:ph type="pic" sz="quarter" idx="27"/>
          </p:nvPr>
        </p:nvSpPr>
        <p:spPr>
          <a:xfrm>
            <a:off x="0" y="0"/>
            <a:ext cx="6096000" cy="34163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28"/>
          </p:nvPr>
        </p:nvSpPr>
        <p:spPr>
          <a:xfrm>
            <a:off x="0" y="3416300"/>
            <a:ext cx="6096000" cy="34417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0"/>
                                  </p:stCondLst>
                                  <p:childTnLst>
                                    <p:animScale>
                                      <p:cBhvr>
                                        <p:cTn id="9" dur="500" fill="hold"/>
                                        <p:tgtEl>
                                          <p:spTgt spid="5"/>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bldLvl="0" animBg="1"/>
      <p:bldP spid="6" grpId="1" bldLvl="0" animBg="1"/>
    </p:bld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userDrawn="1">
  <p:cSld name="54_Custom Layout">
    <p:spTree>
      <p:nvGrpSpPr>
        <p:cNvPr id="1" name=""/>
        <p:cNvGrpSpPr/>
        <p:nvPr/>
      </p:nvGrpSpPr>
      <p:grpSpPr>
        <a:xfrm>
          <a:off x="0" y="0"/>
          <a:ext cx="0" cy="0"/>
          <a:chOff x="0" y="0"/>
          <a:chExt cx="0" cy="0"/>
        </a:xfrm>
      </p:grpSpPr>
      <p:sp>
        <p:nvSpPr>
          <p:cNvPr id="5" name="Picture Placeholder 8"/>
          <p:cNvSpPr>
            <a:spLocks noGrp="1"/>
          </p:cNvSpPr>
          <p:nvPr>
            <p:ph type="pic" sz="quarter" idx="27"/>
          </p:nvPr>
        </p:nvSpPr>
        <p:spPr>
          <a:xfrm>
            <a:off x="6096000" y="0"/>
            <a:ext cx="6096000" cy="34163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28"/>
          </p:nvPr>
        </p:nvSpPr>
        <p:spPr>
          <a:xfrm>
            <a:off x="6096000" y="3416300"/>
            <a:ext cx="6096000" cy="34417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0"/>
                                  </p:stCondLst>
                                  <p:childTnLst>
                                    <p:animScale>
                                      <p:cBhvr>
                                        <p:cTn id="9" dur="500" fill="hold"/>
                                        <p:tgtEl>
                                          <p:spTgt spid="5"/>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bldLvl="0" animBg="1"/>
      <p:bldP spid="6" grpId="1" bldLvl="0" animBg="1"/>
    </p:bld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41_Title Slide">
    <p:spTree>
      <p:nvGrpSpPr>
        <p:cNvPr id="1" name=""/>
        <p:cNvGrpSpPr/>
        <p:nvPr/>
      </p:nvGrpSpPr>
      <p:grpSpPr>
        <a:xfrm>
          <a:off x="0" y="0"/>
          <a:ext cx="0" cy="0"/>
          <a:chOff x="0" y="0"/>
          <a:chExt cx="0" cy="0"/>
        </a:xfrm>
      </p:grpSpPr>
      <p:pic>
        <p:nvPicPr>
          <p:cNvPr id="2" name="Picture 1" descr="iPhone6_mockup_front_white.png"/>
          <p:cNvPicPr>
            <a:picLocks noChangeAspect="1"/>
          </p:cNvPicPr>
          <p:nvPr userDrawn="1"/>
        </p:nvPicPr>
        <p:blipFill>
          <a:blip r:embed="rId2" cstate="screen"/>
          <a:stretch>
            <a:fillRect/>
          </a:stretch>
        </p:blipFill>
        <p:spPr>
          <a:xfrm>
            <a:off x="4884971" y="1118383"/>
            <a:ext cx="3196773" cy="5000340"/>
          </a:xfrm>
          <a:prstGeom prst="rect">
            <a:avLst/>
          </a:prstGeom>
        </p:spPr>
      </p:pic>
      <p:pic>
        <p:nvPicPr>
          <p:cNvPr id="8" name="Picture 7" descr="iPhone6_mockup_front_white.png"/>
          <p:cNvPicPr>
            <a:picLocks noChangeAspect="1"/>
          </p:cNvPicPr>
          <p:nvPr userDrawn="1"/>
        </p:nvPicPr>
        <p:blipFill>
          <a:blip r:embed="rId2" cstate="screen"/>
          <a:stretch>
            <a:fillRect/>
          </a:stretch>
        </p:blipFill>
        <p:spPr>
          <a:xfrm>
            <a:off x="7199293" y="1118383"/>
            <a:ext cx="3196773" cy="5000340"/>
          </a:xfrm>
          <a:prstGeom prst="rect">
            <a:avLst/>
          </a:prstGeom>
        </p:spPr>
      </p:pic>
      <p:pic>
        <p:nvPicPr>
          <p:cNvPr id="12" name="Picture 11" descr="iPhone6_mockup_front_white.png"/>
          <p:cNvPicPr>
            <a:picLocks noChangeAspect="1"/>
          </p:cNvPicPr>
          <p:nvPr userDrawn="1"/>
        </p:nvPicPr>
        <p:blipFill>
          <a:blip r:embed="rId2" cstate="screen"/>
          <a:stretch>
            <a:fillRect/>
          </a:stretch>
        </p:blipFill>
        <p:spPr>
          <a:xfrm>
            <a:off x="9513615" y="1118383"/>
            <a:ext cx="3196773" cy="5000340"/>
          </a:xfrm>
          <a:prstGeom prst="rect">
            <a:avLst/>
          </a:prstGeom>
        </p:spPr>
      </p:pic>
      <p:sp>
        <p:nvSpPr>
          <p:cNvPr id="3" name="Title 2"/>
          <p:cNvSpPr>
            <a:spLocks noGrp="1"/>
          </p:cNvSpPr>
          <p:nvPr>
            <p:ph type="title"/>
          </p:nvPr>
        </p:nvSpPr>
        <p:spPr>
          <a:xfrm>
            <a:off x="2028824" y="946702"/>
            <a:ext cx="3781257" cy="1249845"/>
          </a:xfrm>
        </p:spPr>
        <p:txBody>
          <a:bodyPr/>
          <a:lstStyle/>
          <a:p>
            <a:r>
              <a:rPr lang="en-US" dirty="0"/>
              <a:t>Click to edit Master title style</a:t>
            </a:r>
            <a:endParaRPr lang="en-US" dirty="0"/>
          </a:p>
        </p:txBody>
      </p:sp>
      <p:sp>
        <p:nvSpPr>
          <p:cNvPr id="13" name="Picture Placeholder 8"/>
          <p:cNvSpPr>
            <a:spLocks noGrp="1"/>
          </p:cNvSpPr>
          <p:nvPr>
            <p:ph type="pic" sz="quarter" idx="27"/>
          </p:nvPr>
        </p:nvSpPr>
        <p:spPr>
          <a:xfrm>
            <a:off x="5506437" y="1895961"/>
            <a:ext cx="1937655"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4" name="Picture Placeholder 8"/>
          <p:cNvSpPr>
            <a:spLocks noGrp="1"/>
          </p:cNvSpPr>
          <p:nvPr>
            <p:ph type="pic" sz="quarter" idx="28"/>
          </p:nvPr>
        </p:nvSpPr>
        <p:spPr>
          <a:xfrm>
            <a:off x="7811707" y="1895961"/>
            <a:ext cx="1937655"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5" name="Picture Placeholder 8"/>
          <p:cNvSpPr>
            <a:spLocks noGrp="1"/>
          </p:cNvSpPr>
          <p:nvPr>
            <p:ph type="pic" sz="quarter" idx="29"/>
          </p:nvPr>
        </p:nvSpPr>
        <p:spPr>
          <a:xfrm>
            <a:off x="10135083" y="1895961"/>
            <a:ext cx="1937655"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13"/>
                                        </p:tgtEl>
                                      </p:cBhvr>
                                      <p:by x="105000" y="105000"/>
                                    </p:animScale>
                                  </p:childTnLst>
                                </p:cTn>
                              </p:par>
                              <p:par>
                                <p:cTn id="10" presetID="22" presetClass="entr" presetSubtype="8" fill="hold" grpId="0" nodeType="withEffect">
                                  <p:stCondLst>
                                    <p:cond delay="60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6" presetClass="emph" presetSubtype="0" accel="50000" decel="50000" autoRev="1" fill="hold" grpId="1" nodeType="withEffect">
                                  <p:stCondLst>
                                    <p:cond delay="600"/>
                                  </p:stCondLst>
                                  <p:childTnLst>
                                    <p:animScale>
                                      <p:cBhvr>
                                        <p:cTn id="14" dur="500" fill="hold"/>
                                        <p:tgtEl>
                                          <p:spTgt spid="14"/>
                                        </p:tgtEl>
                                      </p:cBhvr>
                                      <p:by x="105000" y="105000"/>
                                    </p:animScale>
                                  </p:childTnLst>
                                </p:cTn>
                              </p:par>
                              <p:par>
                                <p:cTn id="15" presetID="22" presetClass="entr" presetSubtype="8" fill="hold" grpId="0" nodeType="withEffect">
                                  <p:stCondLst>
                                    <p:cond delay="90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par>
                                <p:cTn id="18" presetID="6" presetClass="emph" presetSubtype="0" accel="50000" decel="50000" autoRev="1" fill="hold" grpId="1" nodeType="withEffect">
                                  <p:stCondLst>
                                    <p:cond delay="900"/>
                                  </p:stCondLst>
                                  <p:childTnLst>
                                    <p:animScale>
                                      <p:cBhvr>
                                        <p:cTn id="19" dur="500" fill="hold"/>
                                        <p:tgtEl>
                                          <p:spTgt spid="15"/>
                                        </p:tgtEl>
                                      </p:cBhvr>
                                      <p:by x="105000" y="105000"/>
                                    </p:animScale>
                                  </p:childTnLst>
                                </p:cTn>
                              </p:par>
                              <p:par>
                                <p:cTn id="20" presetID="2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par>
                                <p:cTn id="23" presetID="22" presetClass="entr" presetSubtype="4" fill="hold" nodeType="withEffect">
                                  <p:stCondLst>
                                    <p:cond delay="30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4" fill="hold" nodeType="withEffect">
                                  <p:stCondLst>
                                    <p:cond delay="60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6" presetClass="emph" presetSubtype="0" accel="50000" decel="50000" autoRev="1" fill="hold" nodeType="withEffect">
                                  <p:stCondLst>
                                    <p:cond delay="0"/>
                                  </p:stCondLst>
                                  <p:childTnLst>
                                    <p:animScale>
                                      <p:cBhvr>
                                        <p:cTn id="30" dur="500" fill="hold"/>
                                        <p:tgtEl>
                                          <p:spTgt spid="2"/>
                                        </p:tgtEl>
                                      </p:cBhvr>
                                      <p:by x="110000" y="110000"/>
                                    </p:animScale>
                                  </p:childTnLst>
                                </p:cTn>
                              </p:par>
                              <p:par>
                                <p:cTn id="31" presetID="6" presetClass="emph" presetSubtype="0" accel="50000" decel="50000" autoRev="1" fill="hold" nodeType="withEffect">
                                  <p:stCondLst>
                                    <p:cond delay="300"/>
                                  </p:stCondLst>
                                  <p:childTnLst>
                                    <p:animScale>
                                      <p:cBhvr>
                                        <p:cTn id="32" dur="500" fill="hold"/>
                                        <p:tgtEl>
                                          <p:spTgt spid="8"/>
                                        </p:tgtEl>
                                      </p:cBhvr>
                                      <p:by x="110000" y="110000"/>
                                    </p:animScale>
                                  </p:childTnLst>
                                </p:cTn>
                              </p:par>
                              <p:par>
                                <p:cTn id="33" presetID="6" presetClass="emph" presetSubtype="0" accel="50000" decel="50000" autoRev="1" fill="hold" nodeType="withEffect">
                                  <p:stCondLst>
                                    <p:cond delay="600"/>
                                  </p:stCondLst>
                                  <p:childTnLst>
                                    <p:animScale>
                                      <p:cBhvr>
                                        <p:cTn id="34" dur="500" fill="hold"/>
                                        <p:tgtEl>
                                          <p:spTgt spid="1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4" grpId="0" bldLvl="0" animBg="1"/>
      <p:bldP spid="14" grpId="1" bldLvl="0" animBg="1"/>
      <p:bldP spid="15" grpId="0" bldLvl="0" animBg="1"/>
      <p:bldP spid="15" grpId="1" bldLvl="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Holder 20">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7" name="Slide Number Placeholder 6"/>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13"/>
          <p:cNvSpPr>
            <a:spLocks noGrp="1"/>
          </p:cNvSpPr>
          <p:nvPr>
            <p:ph type="pic" sz="quarter" idx="13"/>
          </p:nvPr>
        </p:nvSpPr>
        <p:spPr>
          <a:xfrm>
            <a:off x="0" y="3429000"/>
            <a:ext cx="2438400" cy="2939143"/>
          </a:xfrm>
          <a:prstGeom prst="rect">
            <a:avLst/>
          </a:prstGeom>
          <a:solidFill>
            <a:schemeClr val="bg2">
              <a:lumMod val="90000"/>
            </a:schemeClr>
          </a:solidFill>
        </p:spPr>
      </p:sp>
      <p:sp>
        <p:nvSpPr>
          <p:cNvPr id="5" name="Picture Placeholder 15"/>
          <p:cNvSpPr>
            <a:spLocks noGrp="1"/>
          </p:cNvSpPr>
          <p:nvPr>
            <p:ph type="pic" sz="quarter" idx="15"/>
          </p:nvPr>
        </p:nvSpPr>
        <p:spPr>
          <a:xfrm>
            <a:off x="7315200" y="3429000"/>
            <a:ext cx="2438400" cy="2939143"/>
          </a:xfrm>
          <a:prstGeom prst="rect">
            <a:avLst/>
          </a:prstGeom>
          <a:solidFill>
            <a:schemeClr val="bg2">
              <a:lumMod val="90000"/>
            </a:schemeClr>
          </a:solidFill>
        </p:spPr>
      </p:sp>
      <p:sp>
        <p:nvSpPr>
          <p:cNvPr id="8" name="Picture Placeholder 16"/>
          <p:cNvSpPr>
            <a:spLocks noGrp="1"/>
          </p:cNvSpPr>
          <p:nvPr>
            <p:ph type="pic" sz="quarter" idx="16"/>
          </p:nvPr>
        </p:nvSpPr>
        <p:spPr>
          <a:xfrm>
            <a:off x="9753600" y="3429000"/>
            <a:ext cx="2438400" cy="2939143"/>
          </a:xfrm>
          <a:prstGeom prst="rect">
            <a:avLst/>
          </a:prstGeom>
          <a:solidFill>
            <a:schemeClr val="bg2">
              <a:lumMod val="90000"/>
            </a:schemeClr>
          </a:solidFill>
        </p:spPr>
      </p:sp>
      <p:sp>
        <p:nvSpPr>
          <p:cNvPr id="9" name="Picture Placeholder 17"/>
          <p:cNvSpPr>
            <a:spLocks noGrp="1"/>
          </p:cNvSpPr>
          <p:nvPr>
            <p:ph type="pic" sz="quarter" idx="17"/>
          </p:nvPr>
        </p:nvSpPr>
        <p:spPr>
          <a:xfrm>
            <a:off x="2438400" y="3429000"/>
            <a:ext cx="2438400" cy="2939143"/>
          </a:xfrm>
          <a:prstGeom prst="rect">
            <a:avLst/>
          </a:prstGeom>
          <a:solidFill>
            <a:schemeClr val="bg2">
              <a:lumMod val="90000"/>
            </a:schemeClr>
          </a:solidFill>
        </p:spPr>
      </p:sp>
      <p:sp>
        <p:nvSpPr>
          <p:cNvPr id="10" name="Picture Placeholder 18"/>
          <p:cNvSpPr>
            <a:spLocks noGrp="1"/>
          </p:cNvSpPr>
          <p:nvPr>
            <p:ph type="pic" sz="quarter" idx="18"/>
          </p:nvPr>
        </p:nvSpPr>
        <p:spPr>
          <a:xfrm>
            <a:off x="4876800" y="3429000"/>
            <a:ext cx="2438400" cy="2939143"/>
          </a:xfrm>
          <a:prstGeom prst="rect">
            <a:avLst/>
          </a:prstGeom>
          <a:solidFill>
            <a:schemeClr val="bg2">
              <a:lumMod val="90000"/>
            </a:schemeClr>
          </a:solidFill>
        </p:spPr>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46_Title Slide">
    <p:spTree>
      <p:nvGrpSpPr>
        <p:cNvPr id="1" name=""/>
        <p:cNvGrpSpPr/>
        <p:nvPr/>
      </p:nvGrpSpPr>
      <p:grpSpPr>
        <a:xfrm>
          <a:off x="0" y="0"/>
          <a:ext cx="0" cy="0"/>
          <a:chOff x="0" y="0"/>
          <a:chExt cx="0" cy="0"/>
        </a:xfrm>
      </p:grpSpPr>
      <p:grpSp>
        <p:nvGrpSpPr>
          <p:cNvPr id="6" name="Группа 38"/>
          <p:cNvGrpSpPr/>
          <p:nvPr userDrawn="1"/>
        </p:nvGrpSpPr>
        <p:grpSpPr>
          <a:xfrm>
            <a:off x="2017918" y="878571"/>
            <a:ext cx="2530932" cy="5052118"/>
            <a:chOff x="3421706" y="1143000"/>
            <a:chExt cx="2530932" cy="5052117"/>
          </a:xfrm>
        </p:grpSpPr>
        <p:sp>
          <p:nvSpPr>
            <p:cNvPr id="7"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8"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9"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0"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1"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2" name="Овал 44"/>
            <p:cNvSpPr/>
            <p:nvPr userDrawn="1"/>
          </p:nvSpPr>
          <p:spPr>
            <a:xfrm>
              <a:off x="4481234" y="5699769"/>
              <a:ext cx="410131" cy="406782"/>
            </a:xfrm>
            <a:prstGeom prst="ellipse">
              <a:avLst/>
            </a:prstGeom>
            <a:no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3"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4"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5"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grpSp>
      <p:grpSp>
        <p:nvGrpSpPr>
          <p:cNvPr id="17" name="Группа 38"/>
          <p:cNvGrpSpPr/>
          <p:nvPr userDrawn="1"/>
        </p:nvGrpSpPr>
        <p:grpSpPr>
          <a:xfrm>
            <a:off x="4984001" y="878571"/>
            <a:ext cx="2530932" cy="5052118"/>
            <a:chOff x="3421706" y="1143000"/>
            <a:chExt cx="2530932" cy="5052117"/>
          </a:xfrm>
        </p:grpSpPr>
        <p:sp>
          <p:nvSpPr>
            <p:cNvPr id="18"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9"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0"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1"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2"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3" name="Овал 44"/>
            <p:cNvSpPr/>
            <p:nvPr userDrawn="1"/>
          </p:nvSpPr>
          <p:spPr>
            <a:xfrm>
              <a:off x="4481234" y="5699769"/>
              <a:ext cx="410131" cy="406782"/>
            </a:xfrm>
            <a:prstGeom prst="ellipse">
              <a:avLst/>
            </a:prstGeom>
            <a:no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4"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5"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6"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grpSp>
      <p:grpSp>
        <p:nvGrpSpPr>
          <p:cNvPr id="28" name="Группа 38"/>
          <p:cNvGrpSpPr/>
          <p:nvPr userDrawn="1"/>
        </p:nvGrpSpPr>
        <p:grpSpPr>
          <a:xfrm>
            <a:off x="7948339" y="878571"/>
            <a:ext cx="2530932" cy="5052118"/>
            <a:chOff x="3421706" y="1143000"/>
            <a:chExt cx="2530932" cy="5052117"/>
          </a:xfrm>
        </p:grpSpPr>
        <p:sp>
          <p:nvSpPr>
            <p:cNvPr id="29"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0"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1"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2"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3"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4" name="Овал 44"/>
            <p:cNvSpPr/>
            <p:nvPr userDrawn="1"/>
          </p:nvSpPr>
          <p:spPr>
            <a:xfrm>
              <a:off x="4481234" y="5699769"/>
              <a:ext cx="410131" cy="406782"/>
            </a:xfrm>
            <a:prstGeom prst="ellipse">
              <a:avLst/>
            </a:prstGeom>
            <a:no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5"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6"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7"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grpSp>
      <p:sp>
        <p:nvSpPr>
          <p:cNvPr id="38" name="Picture Placeholder 8"/>
          <p:cNvSpPr>
            <a:spLocks noGrp="1"/>
          </p:cNvSpPr>
          <p:nvPr>
            <p:ph type="pic" sz="quarter" idx="27"/>
          </p:nvPr>
        </p:nvSpPr>
        <p:spPr>
          <a:xfrm>
            <a:off x="2160357" y="1436923"/>
            <a:ext cx="2244308" cy="390639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3" name="Picture Placeholder 8"/>
          <p:cNvSpPr>
            <a:spLocks noGrp="1"/>
          </p:cNvSpPr>
          <p:nvPr>
            <p:ph type="pic" sz="quarter" idx="29"/>
          </p:nvPr>
        </p:nvSpPr>
        <p:spPr>
          <a:xfrm>
            <a:off x="8090778" y="1436923"/>
            <a:ext cx="2244308" cy="390639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4" name="Picture Placeholder 8"/>
          <p:cNvSpPr>
            <a:spLocks noGrp="1"/>
          </p:cNvSpPr>
          <p:nvPr>
            <p:ph type="pic" sz="quarter" idx="14"/>
          </p:nvPr>
        </p:nvSpPr>
        <p:spPr>
          <a:xfrm>
            <a:off x="5125480" y="1443113"/>
            <a:ext cx="2244308" cy="3900202"/>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38"/>
                                        </p:tgtEl>
                                      </p:cBhvr>
                                      <p:by x="105000" y="105000"/>
                                    </p:animScale>
                                  </p:childTnLst>
                                </p:cTn>
                              </p:par>
                              <p:par>
                                <p:cTn id="10" presetID="22" presetClass="entr" presetSubtype="8" fill="hold" grpId="0" nodeType="withEffect">
                                  <p:stCondLst>
                                    <p:cond delay="90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500"/>
                                        <p:tgtEl>
                                          <p:spTgt spid="43"/>
                                        </p:tgtEl>
                                      </p:cBhvr>
                                    </p:animEffect>
                                  </p:childTnLst>
                                </p:cTn>
                              </p:par>
                              <p:par>
                                <p:cTn id="13" presetID="6" presetClass="emph" presetSubtype="0" accel="50000" decel="50000" autoRev="1" fill="hold" grpId="1" nodeType="withEffect">
                                  <p:stCondLst>
                                    <p:cond delay="900"/>
                                  </p:stCondLst>
                                  <p:childTnLst>
                                    <p:animScale>
                                      <p:cBhvr>
                                        <p:cTn id="14" dur="500" fill="hold"/>
                                        <p:tgtEl>
                                          <p:spTgt spid="43"/>
                                        </p:tgtEl>
                                      </p:cBhvr>
                                      <p:by x="105000" y="105000"/>
                                    </p:animScale>
                                  </p:childTnLst>
                                </p:cTn>
                              </p:par>
                              <p:par>
                                <p:cTn id="15" presetID="22" presetClass="entr" presetSubtype="8"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8" fill="hold" nodeType="withEffect">
                                  <p:stCondLst>
                                    <p:cond delay="30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par>
                                <p:cTn id="21" presetID="22" presetClass="entr" presetSubtype="8"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8" fill="hold" grpId="0" nodeType="withEffect">
                                  <p:stCondLst>
                                    <p:cond delay="60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par>
                                <p:cTn id="27" presetID="6" presetClass="emph" presetSubtype="0" accel="50000" decel="50000" autoRev="1" fill="hold" grpId="1" nodeType="withEffect">
                                  <p:stCondLst>
                                    <p:cond delay="600"/>
                                  </p:stCondLst>
                                  <p:childTnLst>
                                    <p:animScale>
                                      <p:cBhvr>
                                        <p:cTn id="28" dur="500" fill="hold"/>
                                        <p:tgtEl>
                                          <p:spTgt spid="4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P spid="43" grpId="0" bldLvl="0" animBg="1"/>
      <p:bldP spid="43" grpId="1" bldLvl="0" animBg="1"/>
      <p:bldP spid="44" grpId="0" bldLvl="0" animBg="1"/>
      <p:bldP spid="44" grpId="1" bldLvl="0" animBg="1"/>
    </p:bld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52_Title Slide">
    <p:spTree>
      <p:nvGrpSpPr>
        <p:cNvPr id="1" name=""/>
        <p:cNvGrpSpPr/>
        <p:nvPr/>
      </p:nvGrpSpPr>
      <p:grpSpPr>
        <a:xfrm>
          <a:off x="0" y="0"/>
          <a:ext cx="0" cy="0"/>
          <a:chOff x="0" y="0"/>
          <a:chExt cx="0" cy="0"/>
        </a:xfrm>
      </p:grpSpPr>
      <p:grpSp>
        <p:nvGrpSpPr>
          <p:cNvPr id="9" name="Группа 38"/>
          <p:cNvGrpSpPr/>
          <p:nvPr userDrawn="1"/>
        </p:nvGrpSpPr>
        <p:grpSpPr>
          <a:xfrm>
            <a:off x="4849946" y="878571"/>
            <a:ext cx="2530932" cy="5052118"/>
            <a:chOff x="3421706" y="1143000"/>
            <a:chExt cx="2530932" cy="5052117"/>
          </a:xfrm>
        </p:grpSpPr>
        <p:sp>
          <p:nvSpPr>
            <p:cNvPr id="13"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5"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6"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7"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8"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9" name="Овал 44"/>
            <p:cNvSpPr/>
            <p:nvPr userDrawn="1"/>
          </p:nvSpPr>
          <p:spPr>
            <a:xfrm>
              <a:off x="4481234" y="5699769"/>
              <a:ext cx="410131" cy="406782"/>
            </a:xfrm>
            <a:prstGeom prst="ellipse">
              <a:avLst/>
            </a:prstGeom>
            <a:no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0"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1"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2"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grpSp>
      <p:sp>
        <p:nvSpPr>
          <p:cNvPr id="23" name="Picture Placeholder 8"/>
          <p:cNvSpPr>
            <a:spLocks noGrp="1"/>
          </p:cNvSpPr>
          <p:nvPr>
            <p:ph type="pic" sz="quarter" idx="14"/>
          </p:nvPr>
        </p:nvSpPr>
        <p:spPr>
          <a:xfrm>
            <a:off x="4991425" y="1443113"/>
            <a:ext cx="2244308" cy="3900202"/>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24" name="Picture Placeholder 8"/>
          <p:cNvSpPr>
            <a:spLocks noGrp="1"/>
          </p:cNvSpPr>
          <p:nvPr>
            <p:ph type="pic" sz="quarter" idx="29"/>
          </p:nvPr>
        </p:nvSpPr>
        <p:spPr>
          <a:xfrm>
            <a:off x="7519753" y="1436923"/>
            <a:ext cx="2244308" cy="390639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5" name="Picture Placeholder 8"/>
          <p:cNvSpPr>
            <a:spLocks noGrp="1"/>
          </p:cNvSpPr>
          <p:nvPr>
            <p:ph type="pic" sz="quarter" idx="30"/>
          </p:nvPr>
        </p:nvSpPr>
        <p:spPr>
          <a:xfrm>
            <a:off x="9936634" y="1436923"/>
            <a:ext cx="2244308" cy="390639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6" name="Picture Placeholder 8"/>
          <p:cNvSpPr>
            <a:spLocks noGrp="1"/>
          </p:cNvSpPr>
          <p:nvPr>
            <p:ph type="pic" sz="quarter" idx="31"/>
          </p:nvPr>
        </p:nvSpPr>
        <p:spPr>
          <a:xfrm>
            <a:off x="16184" y="1436923"/>
            <a:ext cx="2244308" cy="390639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7" name="Picture Placeholder 8"/>
          <p:cNvSpPr>
            <a:spLocks noGrp="1"/>
          </p:cNvSpPr>
          <p:nvPr>
            <p:ph type="pic" sz="quarter" idx="32"/>
          </p:nvPr>
        </p:nvSpPr>
        <p:spPr>
          <a:xfrm>
            <a:off x="2433065" y="1436923"/>
            <a:ext cx="2244308" cy="390639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3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60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6" presetClass="emph" presetSubtype="0" accel="50000" decel="50000" autoRev="1" fill="hold" grpId="1" nodeType="withEffect">
                                  <p:stCondLst>
                                    <p:cond delay="600"/>
                                  </p:stCondLst>
                                  <p:childTnLst>
                                    <p:animScale>
                                      <p:cBhvr>
                                        <p:cTn id="12" dur="500" fill="hold"/>
                                        <p:tgtEl>
                                          <p:spTgt spid="23"/>
                                        </p:tgtEl>
                                      </p:cBhvr>
                                      <p:by x="105000" y="105000"/>
                                    </p:animScale>
                                  </p:childTnLst>
                                </p:cTn>
                              </p:par>
                              <p:par>
                                <p:cTn id="13" presetID="22" presetClass="entr" presetSubtype="8" fill="hold" grpId="0" nodeType="withEffect">
                                  <p:stCondLst>
                                    <p:cond delay="120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par>
                                <p:cTn id="16" presetID="6" presetClass="emph" presetSubtype="0" accel="50000" decel="50000" autoRev="1" fill="hold" grpId="1" nodeType="withEffect">
                                  <p:stCondLst>
                                    <p:cond delay="1200"/>
                                  </p:stCondLst>
                                  <p:childTnLst>
                                    <p:animScale>
                                      <p:cBhvr>
                                        <p:cTn id="17" dur="500" fill="hold"/>
                                        <p:tgtEl>
                                          <p:spTgt spid="24"/>
                                        </p:tgtEl>
                                      </p:cBhvr>
                                      <p:by x="105000" y="105000"/>
                                    </p:animScale>
                                  </p:childTnLst>
                                </p:cTn>
                              </p:par>
                              <p:par>
                                <p:cTn id="18" presetID="22" presetClass="entr" presetSubtype="8" fill="hold" grpId="0" nodeType="withEffect">
                                  <p:stCondLst>
                                    <p:cond delay="180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par>
                                <p:cTn id="21" presetID="6" presetClass="emph" presetSubtype="0" accel="50000" decel="50000" autoRev="1" fill="hold" grpId="1" nodeType="withEffect">
                                  <p:stCondLst>
                                    <p:cond delay="1800"/>
                                  </p:stCondLst>
                                  <p:childTnLst>
                                    <p:animScale>
                                      <p:cBhvr>
                                        <p:cTn id="22" dur="500" fill="hold"/>
                                        <p:tgtEl>
                                          <p:spTgt spid="25"/>
                                        </p:tgtEl>
                                      </p:cBhvr>
                                      <p:by x="105000" y="105000"/>
                                    </p:animScale>
                                  </p:childTnLst>
                                </p:cTn>
                              </p:par>
                              <p:par>
                                <p:cTn id="23" presetID="22" presetClass="entr" presetSubtype="8" fill="hold" grpId="0" nodeType="withEffect">
                                  <p:stCondLst>
                                    <p:cond delay="150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6" presetClass="emph" presetSubtype="0" accel="50000" decel="50000" autoRev="1" fill="hold" grpId="1" nodeType="withEffect">
                                  <p:stCondLst>
                                    <p:cond delay="1500"/>
                                  </p:stCondLst>
                                  <p:childTnLst>
                                    <p:animScale>
                                      <p:cBhvr>
                                        <p:cTn id="27" dur="500" fill="hold"/>
                                        <p:tgtEl>
                                          <p:spTgt spid="26"/>
                                        </p:tgtEl>
                                      </p:cBhvr>
                                      <p:by x="105000" y="105000"/>
                                    </p:animScale>
                                  </p:childTnLst>
                                </p:cTn>
                              </p:par>
                              <p:par>
                                <p:cTn id="28" presetID="22" presetClass="entr" presetSubtype="8" fill="hold" grpId="0" nodeType="withEffect">
                                  <p:stCondLst>
                                    <p:cond delay="90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par>
                                <p:cTn id="31" presetID="6" presetClass="emph" presetSubtype="0" accel="50000" decel="50000" autoRev="1" fill="hold" grpId="1" nodeType="withEffect">
                                  <p:stCondLst>
                                    <p:cond delay="900"/>
                                  </p:stCondLst>
                                  <p:childTnLst>
                                    <p:animScale>
                                      <p:cBhvr>
                                        <p:cTn id="32" dur="500"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3" grpId="1" bldLvl="0" animBg="1"/>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55_Title Slide">
    <p:spTree>
      <p:nvGrpSpPr>
        <p:cNvPr id="1" name=""/>
        <p:cNvGrpSpPr/>
        <p:nvPr/>
      </p:nvGrpSpPr>
      <p:grpSpPr>
        <a:xfrm>
          <a:off x="0" y="0"/>
          <a:ext cx="0" cy="0"/>
          <a:chOff x="0" y="0"/>
          <a:chExt cx="0" cy="0"/>
        </a:xfrm>
      </p:grpSpPr>
      <p:grpSp>
        <p:nvGrpSpPr>
          <p:cNvPr id="3" name="Group 2"/>
          <p:cNvGrpSpPr/>
          <p:nvPr userDrawn="1"/>
        </p:nvGrpSpPr>
        <p:grpSpPr>
          <a:xfrm>
            <a:off x="4675416" y="-2068118"/>
            <a:ext cx="6506105" cy="11121547"/>
            <a:chOff x="4675416" y="-2068118"/>
            <a:chExt cx="6506105" cy="11121547"/>
          </a:xfrm>
        </p:grpSpPr>
        <p:pic>
          <p:nvPicPr>
            <p:cNvPr id="11" name="Picture 10"/>
            <p:cNvPicPr>
              <a:picLocks noChangeAspect="1"/>
            </p:cNvPicPr>
            <p:nvPr userDrawn="1"/>
          </p:nvPicPr>
          <p:blipFill>
            <a:blip r:embed="rId2" cstate="screen"/>
            <a:stretch>
              <a:fillRect/>
            </a:stretch>
          </p:blipFill>
          <p:spPr>
            <a:xfrm flipH="1">
              <a:off x="4675416" y="-2068118"/>
              <a:ext cx="6506105" cy="11121547"/>
            </a:xfrm>
            <a:prstGeom prst="rect">
              <a:avLst/>
            </a:prstGeom>
            <a:effectLst/>
          </p:spPr>
        </p:pic>
        <p:pic>
          <p:nvPicPr>
            <p:cNvPr id="10" name="Picture 9"/>
            <p:cNvPicPr>
              <a:picLocks noChangeAspect="1"/>
            </p:cNvPicPr>
            <p:nvPr userDrawn="1"/>
          </p:nvPicPr>
          <p:blipFill>
            <a:blip r:embed="rId3" cstate="screen"/>
            <a:stretch>
              <a:fillRect/>
            </a:stretch>
          </p:blipFill>
          <p:spPr>
            <a:xfrm>
              <a:off x="6754091" y="623455"/>
              <a:ext cx="2388867" cy="4870248"/>
            </a:xfrm>
            <a:prstGeom prst="rect">
              <a:avLst/>
            </a:prstGeom>
            <a:effectLst/>
          </p:spPr>
        </p:pic>
      </p:grpSp>
      <p:sp>
        <p:nvSpPr>
          <p:cNvPr id="2" name="Title 1"/>
          <p:cNvSpPr>
            <a:spLocks noGrp="1"/>
          </p:cNvSpPr>
          <p:nvPr>
            <p:ph type="title"/>
          </p:nvPr>
        </p:nvSpPr>
        <p:spPr>
          <a:xfrm>
            <a:off x="2028825" y="946702"/>
            <a:ext cx="4064158" cy="1249845"/>
          </a:xfrm>
        </p:spPr>
        <p:txBody>
          <a:bodyPr/>
          <a:lstStyle/>
          <a:p>
            <a:r>
              <a:rPr lang="en-US" dirty="0"/>
              <a:t>Click to edit Master title style</a:t>
            </a:r>
            <a:endParaRPr lang="en-US" dirty="0"/>
          </a:p>
        </p:txBody>
      </p:sp>
      <p:sp>
        <p:nvSpPr>
          <p:cNvPr id="7" name="Picture Placeholder 8"/>
          <p:cNvSpPr>
            <a:spLocks noGrp="1"/>
          </p:cNvSpPr>
          <p:nvPr>
            <p:ph type="pic" sz="quarter" idx="29"/>
          </p:nvPr>
        </p:nvSpPr>
        <p:spPr>
          <a:xfrm>
            <a:off x="6898650" y="1222217"/>
            <a:ext cx="2109548" cy="3711921"/>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7"/>
                                        </p:tgtEl>
                                      </p:cBhvr>
                                      <p:by x="105000" y="105000"/>
                                    </p:animScale>
                                  </p:childTnLst>
                                </p:cTn>
                              </p:par>
                              <p:par>
                                <p:cTn id="10" presetID="22" presetClass="entr" presetSubtype="4"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57_Title Slide">
    <p:spTree>
      <p:nvGrpSpPr>
        <p:cNvPr id="1" name=""/>
        <p:cNvGrpSpPr/>
        <p:nvPr/>
      </p:nvGrpSpPr>
      <p:grpSpPr>
        <a:xfrm>
          <a:off x="0" y="0"/>
          <a:ext cx="0" cy="0"/>
          <a:chOff x="0" y="0"/>
          <a:chExt cx="0" cy="0"/>
        </a:xfrm>
      </p:grpSpPr>
      <p:pic>
        <p:nvPicPr>
          <p:cNvPr id="36" name="Picture 35"/>
          <p:cNvPicPr>
            <a:picLocks noChangeAspect="1"/>
          </p:cNvPicPr>
          <p:nvPr userDrawn="1"/>
        </p:nvPicPr>
        <p:blipFill>
          <a:blip r:embed="rId2" cstate="screen"/>
          <a:stretch>
            <a:fillRect/>
          </a:stretch>
        </p:blipFill>
        <p:spPr>
          <a:xfrm>
            <a:off x="5371096" y="3043446"/>
            <a:ext cx="2179780" cy="4258277"/>
          </a:xfrm>
          <a:prstGeom prst="rect">
            <a:avLst/>
          </a:prstGeom>
        </p:spPr>
      </p:pic>
      <p:pic>
        <p:nvPicPr>
          <p:cNvPr id="37" name="Picture 36"/>
          <p:cNvPicPr>
            <a:picLocks noChangeAspect="1"/>
          </p:cNvPicPr>
          <p:nvPr userDrawn="1"/>
        </p:nvPicPr>
        <p:blipFill>
          <a:blip r:embed="rId2" cstate="screen"/>
          <a:stretch>
            <a:fillRect/>
          </a:stretch>
        </p:blipFill>
        <p:spPr>
          <a:xfrm>
            <a:off x="7417066" y="1094122"/>
            <a:ext cx="2179780" cy="4258277"/>
          </a:xfrm>
          <a:prstGeom prst="rect">
            <a:avLst/>
          </a:prstGeom>
        </p:spPr>
      </p:pic>
      <p:pic>
        <p:nvPicPr>
          <p:cNvPr id="38" name="Picture 37"/>
          <p:cNvPicPr>
            <a:picLocks noChangeAspect="1"/>
          </p:cNvPicPr>
          <p:nvPr userDrawn="1"/>
        </p:nvPicPr>
        <p:blipFill>
          <a:blip r:embed="rId2" cstate="screen"/>
          <a:stretch>
            <a:fillRect/>
          </a:stretch>
        </p:blipFill>
        <p:spPr>
          <a:xfrm>
            <a:off x="9460419" y="-560706"/>
            <a:ext cx="2179780" cy="4258277"/>
          </a:xfrm>
          <a:prstGeom prst="rect">
            <a:avLst/>
          </a:prstGeom>
        </p:spPr>
      </p:pic>
      <p:sp>
        <p:nvSpPr>
          <p:cNvPr id="9" name="Picture Placeholder 8"/>
          <p:cNvSpPr>
            <a:spLocks noGrp="1"/>
          </p:cNvSpPr>
          <p:nvPr>
            <p:ph type="pic" sz="quarter" idx="29"/>
          </p:nvPr>
        </p:nvSpPr>
        <p:spPr>
          <a:xfrm>
            <a:off x="5626202" y="3681202"/>
            <a:ext cx="1679943" cy="2982147"/>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0" name="Picture Placeholder 8"/>
          <p:cNvSpPr>
            <a:spLocks noGrp="1"/>
          </p:cNvSpPr>
          <p:nvPr>
            <p:ph type="pic" sz="quarter" idx="30"/>
          </p:nvPr>
        </p:nvSpPr>
        <p:spPr>
          <a:xfrm>
            <a:off x="7661345" y="1723133"/>
            <a:ext cx="1679943" cy="2982147"/>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31"/>
          </p:nvPr>
        </p:nvSpPr>
        <p:spPr>
          <a:xfrm>
            <a:off x="9704698" y="68305"/>
            <a:ext cx="1679943" cy="2982147"/>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 name="Title 1"/>
          <p:cNvSpPr>
            <a:spLocks noGrp="1"/>
          </p:cNvSpPr>
          <p:nvPr>
            <p:ph type="title"/>
          </p:nvPr>
        </p:nvSpPr>
        <p:spPr>
          <a:xfrm>
            <a:off x="2028824" y="946702"/>
            <a:ext cx="4055105" cy="1249845"/>
          </a:xfrm>
        </p:spPr>
        <p:txBody>
          <a:bodyPr/>
          <a:lstStyle/>
          <a:p>
            <a:r>
              <a:rPr lang="en-US" dirty="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6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6" presetClass="emph" presetSubtype="0" accel="50000" decel="50000" autoRev="1" fill="hold" grpId="1" nodeType="withEffect">
                                  <p:stCondLst>
                                    <p:cond delay="1600"/>
                                  </p:stCondLst>
                                  <p:childTnLst>
                                    <p:animScale>
                                      <p:cBhvr>
                                        <p:cTn id="9" dur="500" fill="hold"/>
                                        <p:tgtEl>
                                          <p:spTgt spid="9"/>
                                        </p:tgtEl>
                                      </p:cBhvr>
                                      <p:by x="105000" y="105000"/>
                                    </p:animScale>
                                  </p:childTnLst>
                                </p:cTn>
                              </p:par>
                              <p:par>
                                <p:cTn id="10" presetID="22" presetClass="entr" presetSubtype="8" fill="hold" grpId="0" nodeType="withEffect">
                                  <p:stCondLst>
                                    <p:cond delay="13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6" presetClass="emph" presetSubtype="0" accel="50000" decel="50000" autoRev="1" fill="hold" grpId="1" nodeType="withEffect">
                                  <p:stCondLst>
                                    <p:cond delay="1300"/>
                                  </p:stCondLst>
                                  <p:childTnLst>
                                    <p:animScale>
                                      <p:cBhvr>
                                        <p:cTn id="14" dur="500" fill="hold"/>
                                        <p:tgtEl>
                                          <p:spTgt spid="10"/>
                                        </p:tgtEl>
                                      </p:cBhvr>
                                      <p:by x="105000" y="105000"/>
                                    </p:animScale>
                                  </p:childTnLst>
                                </p:cTn>
                              </p:par>
                              <p:par>
                                <p:cTn id="15" presetID="22" presetClass="entr" presetSubtype="8" fill="hold" grpId="0" nodeType="withEffect">
                                  <p:stCondLst>
                                    <p:cond delay="100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6" presetClass="emph" presetSubtype="0" accel="50000" decel="50000" autoRev="1" fill="hold" grpId="1" nodeType="withEffect">
                                  <p:stCondLst>
                                    <p:cond delay="1000"/>
                                  </p:stCondLst>
                                  <p:childTnLst>
                                    <p:animScale>
                                      <p:cBhvr>
                                        <p:cTn id="19" dur="500" fill="hold"/>
                                        <p:tgtEl>
                                          <p:spTgt spid="11"/>
                                        </p:tgtEl>
                                      </p:cBhvr>
                                      <p:by x="105000" y="105000"/>
                                    </p:animScale>
                                  </p:childTnLst>
                                </p:cTn>
                              </p:par>
                              <p:par>
                                <p:cTn id="20" presetID="2" presetClass="entr" presetSubtype="4" decel="5000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1000" fill="hold"/>
                                        <p:tgtEl>
                                          <p:spTgt spid="38"/>
                                        </p:tgtEl>
                                        <p:attrNameLst>
                                          <p:attrName>ppt_x</p:attrName>
                                        </p:attrNameLst>
                                      </p:cBhvr>
                                      <p:tavLst>
                                        <p:tav tm="0">
                                          <p:val>
                                            <p:strVal val="#ppt_x"/>
                                          </p:val>
                                        </p:tav>
                                        <p:tav tm="100000">
                                          <p:val>
                                            <p:strVal val="#ppt_x"/>
                                          </p:val>
                                        </p:tav>
                                      </p:tavLst>
                                    </p:anim>
                                    <p:anim calcmode="lin" valueType="num">
                                      <p:cBhvr additive="base">
                                        <p:cTn id="23" dur="1000" fill="hold"/>
                                        <p:tgtEl>
                                          <p:spTgt spid="38"/>
                                        </p:tgtEl>
                                        <p:attrNameLst>
                                          <p:attrName>ppt_y</p:attrName>
                                        </p:attrNameLst>
                                      </p:cBhvr>
                                      <p:tavLst>
                                        <p:tav tm="0">
                                          <p:val>
                                            <p:strVal val="1+#ppt_h/2"/>
                                          </p:val>
                                        </p:tav>
                                        <p:tav tm="100000">
                                          <p:val>
                                            <p:strVal val="#ppt_y"/>
                                          </p:val>
                                        </p:tav>
                                      </p:tavLst>
                                    </p:anim>
                                  </p:childTnLst>
                                </p:cTn>
                              </p:par>
                              <p:par>
                                <p:cTn id="24" presetID="2" presetClass="entr" presetSubtype="4" decel="50000" fill="hold" nodeType="withEffect">
                                  <p:stCondLst>
                                    <p:cond delay="30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1000" fill="hold"/>
                                        <p:tgtEl>
                                          <p:spTgt spid="37"/>
                                        </p:tgtEl>
                                        <p:attrNameLst>
                                          <p:attrName>ppt_x</p:attrName>
                                        </p:attrNameLst>
                                      </p:cBhvr>
                                      <p:tavLst>
                                        <p:tav tm="0">
                                          <p:val>
                                            <p:strVal val="#ppt_x"/>
                                          </p:val>
                                        </p:tav>
                                        <p:tav tm="100000">
                                          <p:val>
                                            <p:strVal val="#ppt_x"/>
                                          </p:val>
                                        </p:tav>
                                      </p:tavLst>
                                    </p:anim>
                                    <p:anim calcmode="lin" valueType="num">
                                      <p:cBhvr additive="base">
                                        <p:cTn id="27" dur="1000" fill="hold"/>
                                        <p:tgtEl>
                                          <p:spTgt spid="37"/>
                                        </p:tgtEl>
                                        <p:attrNameLst>
                                          <p:attrName>ppt_y</p:attrName>
                                        </p:attrNameLst>
                                      </p:cBhvr>
                                      <p:tavLst>
                                        <p:tav tm="0">
                                          <p:val>
                                            <p:strVal val="1+#ppt_h/2"/>
                                          </p:val>
                                        </p:tav>
                                        <p:tav tm="100000">
                                          <p:val>
                                            <p:strVal val="#ppt_y"/>
                                          </p:val>
                                        </p:tav>
                                      </p:tavLst>
                                    </p:anim>
                                  </p:childTnLst>
                                </p:cTn>
                              </p:par>
                              <p:par>
                                <p:cTn id="28" presetID="2" presetClass="entr" presetSubtype="4" decel="50000" fill="hold" nodeType="withEffect">
                                  <p:stCondLst>
                                    <p:cond delay="60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1000" fill="hold"/>
                                        <p:tgtEl>
                                          <p:spTgt spid="36"/>
                                        </p:tgtEl>
                                        <p:attrNameLst>
                                          <p:attrName>ppt_x</p:attrName>
                                        </p:attrNameLst>
                                      </p:cBhvr>
                                      <p:tavLst>
                                        <p:tav tm="0">
                                          <p:val>
                                            <p:strVal val="#ppt_x"/>
                                          </p:val>
                                        </p:tav>
                                        <p:tav tm="100000">
                                          <p:val>
                                            <p:strVal val="#ppt_x"/>
                                          </p:val>
                                        </p:tav>
                                      </p:tavLst>
                                    </p:anim>
                                    <p:anim calcmode="lin" valueType="num">
                                      <p:cBhvr additive="base">
                                        <p:cTn id="31" dur="10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P spid="10" grpId="0" bldLvl="0" animBg="1"/>
      <p:bldP spid="10" grpId="1" bldLvl="0" animBg="1"/>
      <p:bldP spid="11" grpId="0" bldLvl="0" animBg="1"/>
      <p:bldP spid="11" grpId="1" bldLvl="0" animBg="1"/>
    </p:bld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59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stretch>
            <a:fillRect/>
          </a:stretch>
        </p:blipFill>
        <p:spPr>
          <a:xfrm>
            <a:off x="4923575" y="356459"/>
            <a:ext cx="10058400" cy="6030254"/>
          </a:xfrm>
          <a:prstGeom prst="rect">
            <a:avLst/>
          </a:prstGeom>
          <a:effectLst/>
        </p:spPr>
      </p:pic>
      <p:sp>
        <p:nvSpPr>
          <p:cNvPr id="2" name="Title 1"/>
          <p:cNvSpPr>
            <a:spLocks noGrp="1"/>
          </p:cNvSpPr>
          <p:nvPr>
            <p:ph type="title"/>
          </p:nvPr>
        </p:nvSpPr>
        <p:spPr>
          <a:xfrm>
            <a:off x="2028824" y="946702"/>
            <a:ext cx="3819715" cy="1249845"/>
          </a:xfrm>
        </p:spPr>
        <p:txBody>
          <a:bodyPr/>
          <a:lstStyle/>
          <a:p>
            <a:r>
              <a:rPr lang="en-US" dirty="0"/>
              <a:t>Click to edit Master title style</a:t>
            </a:r>
            <a:endParaRPr lang="en-US" dirty="0"/>
          </a:p>
        </p:txBody>
      </p:sp>
      <p:sp>
        <p:nvSpPr>
          <p:cNvPr id="6" name="Picture Placeholder 8"/>
          <p:cNvSpPr>
            <a:spLocks noGrp="1"/>
          </p:cNvSpPr>
          <p:nvPr>
            <p:ph type="pic" sz="quarter" idx="31"/>
          </p:nvPr>
        </p:nvSpPr>
        <p:spPr>
          <a:xfrm>
            <a:off x="6110473" y="810689"/>
            <a:ext cx="7696062" cy="4820566"/>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61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screen"/>
          <a:stretch>
            <a:fillRect/>
          </a:stretch>
        </p:blipFill>
        <p:spPr>
          <a:xfrm>
            <a:off x="6096000" y="810809"/>
            <a:ext cx="4939393" cy="6858000"/>
          </a:xfrm>
          <a:prstGeom prst="rect">
            <a:avLst/>
          </a:prstGeom>
          <a:effectLst/>
        </p:spPr>
      </p:pic>
      <p:sp>
        <p:nvSpPr>
          <p:cNvPr id="2" name="Title 1"/>
          <p:cNvSpPr>
            <a:spLocks noGrp="1"/>
          </p:cNvSpPr>
          <p:nvPr>
            <p:ph type="title"/>
          </p:nvPr>
        </p:nvSpPr>
        <p:spPr>
          <a:xfrm>
            <a:off x="2028825" y="946702"/>
            <a:ext cx="4067176" cy="1249845"/>
          </a:xfrm>
        </p:spPr>
        <p:txBody>
          <a:bodyPr/>
          <a:lstStyle/>
          <a:p>
            <a:r>
              <a:rPr lang="en-US" dirty="0"/>
              <a:t>Click to edit Master title style</a:t>
            </a:r>
            <a:endParaRPr lang="en-US" dirty="0"/>
          </a:p>
        </p:txBody>
      </p:sp>
      <p:sp>
        <p:nvSpPr>
          <p:cNvPr id="6" name="Picture Placeholder 8"/>
          <p:cNvSpPr>
            <a:spLocks noGrp="1"/>
          </p:cNvSpPr>
          <p:nvPr>
            <p:ph type="pic" sz="quarter" idx="31"/>
          </p:nvPr>
        </p:nvSpPr>
        <p:spPr>
          <a:xfrm>
            <a:off x="6572815" y="1602462"/>
            <a:ext cx="3974473" cy="52917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3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6" presetClass="emph" presetSubtype="0" accel="50000" decel="50000" autoRev="1" fill="hold" grpId="1" nodeType="withEffect">
                                  <p:stCondLst>
                                    <p:cond delay="1300"/>
                                  </p:stCondLst>
                                  <p:childTnLst>
                                    <p:animScale>
                                      <p:cBhvr>
                                        <p:cTn id="9" dur="500" fill="hold"/>
                                        <p:tgtEl>
                                          <p:spTgt spid="6"/>
                                        </p:tgtEl>
                                      </p:cBhvr>
                                      <p:by x="105000" y="105000"/>
                                    </p:animScale>
                                  </p:childTnLst>
                                </p:cTn>
                              </p:par>
                              <p:par>
                                <p:cTn id="10" presetID="2" presetClass="entr" presetSubtype="4" decel="5000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1000" fill="hold"/>
                                        <p:tgtEl>
                                          <p:spTgt spid="12"/>
                                        </p:tgtEl>
                                        <p:attrNameLst>
                                          <p:attrName>ppt_x</p:attrName>
                                        </p:attrNameLst>
                                      </p:cBhvr>
                                      <p:tavLst>
                                        <p:tav tm="0">
                                          <p:val>
                                            <p:strVal val="#ppt_x"/>
                                          </p:val>
                                        </p:tav>
                                        <p:tav tm="100000">
                                          <p:val>
                                            <p:strVal val="#ppt_x"/>
                                          </p:val>
                                        </p:tav>
                                      </p:tavLst>
                                    </p:anim>
                                    <p:anim calcmode="lin" valueType="num">
                                      <p:cBhvr additive="base">
                                        <p:cTn id="13"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a:p>
        </p:txBody>
      </p:sp>
      <p:sp>
        <p:nvSpPr>
          <p:cNvPr id="16" name="Picture Placeholder 8"/>
          <p:cNvSpPr>
            <a:spLocks noGrp="1"/>
          </p:cNvSpPr>
          <p:nvPr>
            <p:ph type="pic" sz="quarter" idx="14"/>
          </p:nvPr>
        </p:nvSpPr>
        <p:spPr>
          <a:xfrm>
            <a:off x="4885537" y="2795200"/>
            <a:ext cx="1080000" cy="1080000"/>
          </a:xfrm>
          <a:prstGeom prst="ellipse">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dirty="0"/>
          </a:p>
        </p:txBody>
      </p:sp>
      <p:sp>
        <p:nvSpPr>
          <p:cNvPr id="17" name="Picture Placeholder 8"/>
          <p:cNvSpPr>
            <a:spLocks noGrp="1"/>
          </p:cNvSpPr>
          <p:nvPr>
            <p:ph type="pic" sz="quarter" idx="13"/>
          </p:nvPr>
        </p:nvSpPr>
        <p:spPr>
          <a:xfrm>
            <a:off x="7229360" y="2795200"/>
            <a:ext cx="1080000" cy="108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18" name="Picture Placeholder 8"/>
          <p:cNvSpPr>
            <a:spLocks noGrp="1"/>
          </p:cNvSpPr>
          <p:nvPr>
            <p:ph type="pic" sz="quarter" idx="15"/>
          </p:nvPr>
        </p:nvSpPr>
        <p:spPr>
          <a:xfrm>
            <a:off x="9572468" y="2795200"/>
            <a:ext cx="1080000" cy="108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19" name="Picture Placeholder 8"/>
          <p:cNvSpPr>
            <a:spLocks noGrp="1"/>
          </p:cNvSpPr>
          <p:nvPr>
            <p:ph type="pic" sz="quarter" idx="18"/>
          </p:nvPr>
        </p:nvSpPr>
        <p:spPr>
          <a:xfrm>
            <a:off x="2541714" y="2795200"/>
            <a:ext cx="1080000" cy="108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6" presetClass="emph" presetSubtype="0" accel="50000" decel="50000" autoRev="1" fill="hold" grpId="1" nodeType="withEffect">
                                  <p:stCondLst>
                                    <p:cond delay="0"/>
                                  </p:stCondLst>
                                  <p:childTnLst>
                                    <p:animScale>
                                      <p:cBhvr>
                                        <p:cTn id="9" dur="500" fill="hold"/>
                                        <p:tgtEl>
                                          <p:spTgt spid="19"/>
                                        </p:tgtEl>
                                      </p:cBhvr>
                                      <p:by x="105000" y="105000"/>
                                    </p:animScale>
                                  </p:childTnLst>
                                </p:cTn>
                              </p:par>
                              <p:par>
                                <p:cTn id="10" presetID="22" presetClass="entr" presetSubtype="8" fill="hold" grpId="0" nodeType="withEffect">
                                  <p:stCondLst>
                                    <p:cond delay="70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6" presetClass="emph" presetSubtype="0" accel="50000" decel="50000" autoRev="1" fill="hold" grpId="1" nodeType="withEffect">
                                  <p:stCondLst>
                                    <p:cond delay="700"/>
                                  </p:stCondLst>
                                  <p:childTnLst>
                                    <p:animScale>
                                      <p:cBhvr>
                                        <p:cTn id="14" dur="500" fill="hold"/>
                                        <p:tgtEl>
                                          <p:spTgt spid="16"/>
                                        </p:tgtEl>
                                      </p:cBhvr>
                                      <p:by x="105000" y="105000"/>
                                    </p:animScale>
                                  </p:childTnLst>
                                </p:cTn>
                              </p:par>
                              <p:par>
                                <p:cTn id="15" presetID="22" presetClass="entr" presetSubtype="8" fill="hold" grpId="0" nodeType="withEffect">
                                  <p:stCondLst>
                                    <p:cond delay="14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6" presetClass="emph" presetSubtype="0" accel="50000" decel="50000" autoRev="1" fill="hold" grpId="1" nodeType="withEffect">
                                  <p:stCondLst>
                                    <p:cond delay="1400"/>
                                  </p:stCondLst>
                                  <p:childTnLst>
                                    <p:animScale>
                                      <p:cBhvr>
                                        <p:cTn id="19" dur="500" fill="hold"/>
                                        <p:tgtEl>
                                          <p:spTgt spid="17"/>
                                        </p:tgtEl>
                                      </p:cBhvr>
                                      <p:by x="105000" y="105000"/>
                                    </p:animScale>
                                  </p:childTnLst>
                                </p:cTn>
                              </p:par>
                              <p:par>
                                <p:cTn id="20" presetID="22" presetClass="entr" presetSubtype="8" fill="hold" grpId="0" nodeType="withEffect">
                                  <p:stCondLst>
                                    <p:cond delay="220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par>
                                <p:cTn id="23" presetID="6" presetClass="emph" presetSubtype="0" accel="50000" decel="50000" autoRev="1" fill="hold" grpId="1" nodeType="withEffect">
                                  <p:stCondLst>
                                    <p:cond delay="2300"/>
                                  </p:stCondLst>
                                  <p:childTnLst>
                                    <p:animScale>
                                      <p:cBhvr>
                                        <p:cTn id="24" dur="500"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a:p>
        </p:txBody>
      </p:sp>
      <p:sp>
        <p:nvSpPr>
          <p:cNvPr id="3" name="Picture Placeholder 8"/>
          <p:cNvSpPr>
            <a:spLocks noGrp="1"/>
          </p:cNvSpPr>
          <p:nvPr>
            <p:ph type="pic" sz="quarter" idx="14"/>
          </p:nvPr>
        </p:nvSpPr>
        <p:spPr>
          <a:xfrm>
            <a:off x="4009700" y="2151595"/>
            <a:ext cx="2104615" cy="2104615"/>
          </a:xfrm>
          <a:prstGeom prst="ellipse">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4" name="Picture Placeholder 8"/>
          <p:cNvSpPr>
            <a:spLocks noGrp="1"/>
          </p:cNvSpPr>
          <p:nvPr>
            <p:ph type="pic" sz="quarter" idx="13"/>
          </p:nvPr>
        </p:nvSpPr>
        <p:spPr>
          <a:xfrm>
            <a:off x="6398115" y="2151595"/>
            <a:ext cx="2104615" cy="2104615"/>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5"/>
          </p:nvPr>
        </p:nvSpPr>
        <p:spPr>
          <a:xfrm>
            <a:off x="8786530" y="2151595"/>
            <a:ext cx="2104615" cy="2104615"/>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8"/>
          </p:nvPr>
        </p:nvSpPr>
        <p:spPr>
          <a:xfrm>
            <a:off x="1621285" y="2148390"/>
            <a:ext cx="2104615" cy="2104615"/>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8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1800"/>
                                  </p:stCondLst>
                                  <p:childTnLst>
                                    <p:animScale>
                                      <p:cBhvr>
                                        <p:cTn id="9" dur="500" fill="hold"/>
                                        <p:tgtEl>
                                          <p:spTgt spid="5"/>
                                        </p:tgtEl>
                                      </p:cBhvr>
                                      <p:by x="105000" y="105000"/>
                                    </p:animScale>
                                  </p:childTnLst>
                                </p:cTn>
                              </p:par>
                              <p:par>
                                <p:cTn id="10" presetID="22" presetClass="entr" presetSubtype="8" fill="hold" grpId="0" nodeType="withEffect">
                                  <p:stCondLst>
                                    <p:cond delay="11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4"/>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3"/>
                                        </p:tgtEl>
                                      </p:cBhvr>
                                      <p:by x="105000" y="105000"/>
                                    </p:animScale>
                                  </p:childTnLst>
                                </p:cTn>
                              </p:par>
                              <p:par>
                                <p:cTn id="20" presetID="2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6" presetClass="emph" presetSubtype="0" accel="50000" decel="50000" autoRev="1" fill="hold" grpId="1" nodeType="withEffect">
                                  <p:stCondLst>
                                    <p:cond delay="0"/>
                                  </p:stCondLst>
                                  <p:childTnLst>
                                    <p:animScale>
                                      <p:cBhvr>
                                        <p:cTn id="24" dur="500"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5" grpId="0" bldLvl="0" animBg="1"/>
      <p:bldP spid="5" grpId="1" bldLvl="0" animBg="1"/>
      <p:bldP spid="7" grpId="0" bldLvl="0" animBg="1"/>
      <p:bldP spid="7" grpId="1" bldLvl="0" animBg="1"/>
    </p:bld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71_Title Slide">
    <p:spTree>
      <p:nvGrpSpPr>
        <p:cNvPr id="1" name=""/>
        <p:cNvGrpSpPr/>
        <p:nvPr/>
      </p:nvGrpSpPr>
      <p:grpSpPr>
        <a:xfrm>
          <a:off x="0" y="0"/>
          <a:ext cx="0" cy="0"/>
          <a:chOff x="0" y="0"/>
          <a:chExt cx="0" cy="0"/>
        </a:xfrm>
      </p:grpSpPr>
      <p:sp>
        <p:nvSpPr>
          <p:cNvPr id="8" name="Picture Placeholder 7"/>
          <p:cNvSpPr>
            <a:spLocks noGrp="1"/>
          </p:cNvSpPr>
          <p:nvPr>
            <p:ph type="pic" sz="quarter" idx="12"/>
          </p:nvPr>
        </p:nvSpPr>
        <p:spPr>
          <a:xfrm>
            <a:off x="4184904" y="1517904"/>
            <a:ext cx="3822192" cy="3822192"/>
          </a:xfrm>
          <a:custGeom>
            <a:avLst/>
            <a:gdLst>
              <a:gd name="connsiteX0" fmla="*/ 1911096 w 3822192"/>
              <a:gd name="connsiteY0" fmla="*/ 955548 h 3822192"/>
              <a:gd name="connsiteX1" fmla="*/ 955548 w 3822192"/>
              <a:gd name="connsiteY1" fmla="*/ 1911096 h 3822192"/>
              <a:gd name="connsiteX2" fmla="*/ 1911096 w 3822192"/>
              <a:gd name="connsiteY2" fmla="*/ 2866644 h 3822192"/>
              <a:gd name="connsiteX3" fmla="*/ 2866644 w 3822192"/>
              <a:gd name="connsiteY3" fmla="*/ 1911096 h 3822192"/>
              <a:gd name="connsiteX4" fmla="*/ 1911096 w 3822192"/>
              <a:gd name="connsiteY4" fmla="*/ 955548 h 3822192"/>
              <a:gd name="connsiteX5" fmla="*/ 1911096 w 3822192"/>
              <a:gd name="connsiteY5" fmla="*/ 0 h 3822192"/>
              <a:gd name="connsiteX6" fmla="*/ 3822192 w 3822192"/>
              <a:gd name="connsiteY6" fmla="*/ 1911096 h 3822192"/>
              <a:gd name="connsiteX7" fmla="*/ 1911096 w 3822192"/>
              <a:gd name="connsiteY7" fmla="*/ 3822192 h 3822192"/>
              <a:gd name="connsiteX8" fmla="*/ 0 w 3822192"/>
              <a:gd name="connsiteY8" fmla="*/ 1911096 h 3822192"/>
              <a:gd name="connsiteX9" fmla="*/ 1911096 w 3822192"/>
              <a:gd name="connsiteY9" fmla="*/ 0 h 382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22192" h="3822192">
                <a:moveTo>
                  <a:pt x="1911096" y="955548"/>
                </a:moveTo>
                <a:cubicBezTo>
                  <a:pt x="1383361" y="955548"/>
                  <a:pt x="955548" y="1383361"/>
                  <a:pt x="955548" y="1911096"/>
                </a:cubicBezTo>
                <a:cubicBezTo>
                  <a:pt x="955548" y="2438831"/>
                  <a:pt x="1383361" y="2866644"/>
                  <a:pt x="1911096" y="2866644"/>
                </a:cubicBezTo>
                <a:cubicBezTo>
                  <a:pt x="2438831" y="2866644"/>
                  <a:pt x="2866644" y="2438831"/>
                  <a:pt x="2866644" y="1911096"/>
                </a:cubicBezTo>
                <a:cubicBezTo>
                  <a:pt x="2866644" y="1383361"/>
                  <a:pt x="2438831" y="955548"/>
                  <a:pt x="1911096" y="955548"/>
                </a:cubicBezTo>
                <a:close/>
                <a:moveTo>
                  <a:pt x="1911096" y="0"/>
                </a:moveTo>
                <a:cubicBezTo>
                  <a:pt x="2966565" y="0"/>
                  <a:pt x="3822192" y="855627"/>
                  <a:pt x="3822192" y="1911096"/>
                </a:cubicBezTo>
                <a:cubicBezTo>
                  <a:pt x="3822192" y="2966565"/>
                  <a:pt x="2966565" y="3822192"/>
                  <a:pt x="1911096" y="3822192"/>
                </a:cubicBezTo>
                <a:cubicBezTo>
                  <a:pt x="855627" y="3822192"/>
                  <a:pt x="0" y="2966565"/>
                  <a:pt x="0" y="1911096"/>
                </a:cubicBezTo>
                <a:cubicBezTo>
                  <a:pt x="0" y="855627"/>
                  <a:pt x="855627" y="0"/>
                  <a:pt x="1911096" y="0"/>
                </a:cubicBez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62_Title Slide">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1024971" y="1175302"/>
            <a:ext cx="10146612" cy="1647411"/>
          </a:xfrm>
          <a:effectLst>
            <a:outerShdw blurRad="762000" dist="381000" dir="5400000" algn="t" rotWithShape="0">
              <a:prstClr val="black">
                <a:alpha val="30000"/>
              </a:prstClr>
            </a:outerShdw>
          </a:effectLst>
        </p:spPr>
        <p:txBody>
          <a:bodyPr/>
          <a:lstStyle>
            <a:lvl1pPr>
              <a:defRPr sz="12000" b="1" i="0">
                <a:latin typeface="Montserrat Black" panose="00000A00000000000000" charset="0"/>
                <a:ea typeface="Montserrat Black" panose="00000A00000000000000" charset="0"/>
                <a:cs typeface="Montserrat Black" panose="00000A00000000000000" charset="0"/>
              </a:defRPr>
            </a:lvl1pPr>
          </a:lstStyle>
          <a:p>
            <a:r>
              <a:rPr lang="en-US" dirty="0"/>
              <a:t>Click to edit</a:t>
            </a:r>
            <a:endParaRPr lang="en-US" dirty="0"/>
          </a:p>
        </p:txBody>
      </p:sp>
      <p:sp>
        <p:nvSpPr>
          <p:cNvPr id="7" name="Picture Placeholder 8"/>
          <p:cNvSpPr>
            <a:spLocks noGrp="1"/>
          </p:cNvSpPr>
          <p:nvPr>
            <p:ph type="pic" sz="quarter" idx="15"/>
          </p:nvPr>
        </p:nvSpPr>
        <p:spPr>
          <a:xfrm>
            <a:off x="6096001" y="-30480"/>
            <a:ext cx="6085840" cy="688848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grpId="0" nodeType="with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6" presetClass="emph" presetSubtype="0" accel="50000" decel="50000" autoRev="1" fill="hold" grpId="1" nodeType="withEffect">
                                  <p:stCondLst>
                                    <p:cond delay="500"/>
                                  </p:stCondLst>
                                  <p:childTnLst>
                                    <p:animScale>
                                      <p:cBhvr>
                                        <p:cTn id="13" dur="500"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7" grpId="1" bldLvl="0" animBg="1"/>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Holder 11">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7" name="Slide Number Placeholder 6"/>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13"/>
          <p:cNvSpPr>
            <a:spLocks noGrp="1"/>
          </p:cNvSpPr>
          <p:nvPr>
            <p:ph type="pic" sz="quarter" idx="13"/>
          </p:nvPr>
        </p:nvSpPr>
        <p:spPr>
          <a:xfrm>
            <a:off x="0" y="990138"/>
            <a:ext cx="2438400" cy="2449286"/>
          </a:xfrm>
          <a:prstGeom prst="rect">
            <a:avLst/>
          </a:prstGeom>
          <a:solidFill>
            <a:schemeClr val="bg2">
              <a:lumMod val="90000"/>
            </a:schemeClr>
          </a:solidFill>
        </p:spPr>
      </p:sp>
      <p:sp>
        <p:nvSpPr>
          <p:cNvPr id="5" name="Picture Placeholder 15"/>
          <p:cNvSpPr>
            <a:spLocks noGrp="1"/>
          </p:cNvSpPr>
          <p:nvPr>
            <p:ph type="pic" sz="quarter" idx="15"/>
          </p:nvPr>
        </p:nvSpPr>
        <p:spPr>
          <a:xfrm>
            <a:off x="7315200" y="990138"/>
            <a:ext cx="2438400" cy="2449286"/>
          </a:xfrm>
          <a:prstGeom prst="rect">
            <a:avLst/>
          </a:prstGeom>
          <a:solidFill>
            <a:schemeClr val="bg2">
              <a:lumMod val="90000"/>
            </a:schemeClr>
          </a:solidFill>
        </p:spPr>
      </p:sp>
      <p:sp>
        <p:nvSpPr>
          <p:cNvPr id="8" name="Picture Placeholder 16"/>
          <p:cNvSpPr>
            <a:spLocks noGrp="1"/>
          </p:cNvSpPr>
          <p:nvPr>
            <p:ph type="pic" sz="quarter" idx="16"/>
          </p:nvPr>
        </p:nvSpPr>
        <p:spPr>
          <a:xfrm>
            <a:off x="9753600" y="990138"/>
            <a:ext cx="2438400" cy="2449286"/>
          </a:xfrm>
          <a:prstGeom prst="rect">
            <a:avLst/>
          </a:prstGeom>
          <a:solidFill>
            <a:schemeClr val="bg2">
              <a:lumMod val="90000"/>
            </a:schemeClr>
          </a:solidFill>
        </p:spPr>
      </p:sp>
      <p:sp>
        <p:nvSpPr>
          <p:cNvPr id="9" name="Picture Placeholder 17"/>
          <p:cNvSpPr>
            <a:spLocks noGrp="1"/>
          </p:cNvSpPr>
          <p:nvPr>
            <p:ph type="pic" sz="quarter" idx="17"/>
          </p:nvPr>
        </p:nvSpPr>
        <p:spPr>
          <a:xfrm>
            <a:off x="2438400" y="990138"/>
            <a:ext cx="2438400" cy="2449286"/>
          </a:xfrm>
          <a:prstGeom prst="rect">
            <a:avLst/>
          </a:prstGeom>
          <a:solidFill>
            <a:schemeClr val="bg2">
              <a:lumMod val="90000"/>
            </a:schemeClr>
          </a:solidFill>
        </p:spPr>
      </p:sp>
      <p:sp>
        <p:nvSpPr>
          <p:cNvPr id="10" name="Picture Placeholder 18"/>
          <p:cNvSpPr>
            <a:spLocks noGrp="1"/>
          </p:cNvSpPr>
          <p:nvPr>
            <p:ph type="pic" sz="quarter" idx="18"/>
          </p:nvPr>
        </p:nvSpPr>
        <p:spPr>
          <a:xfrm>
            <a:off x="4876800" y="990138"/>
            <a:ext cx="2438400" cy="2449286"/>
          </a:xfrm>
          <a:prstGeom prst="rect">
            <a:avLst/>
          </a:prstGeom>
          <a:solidFill>
            <a:schemeClr val="bg2">
              <a:lumMod val="90000"/>
            </a:schemeClr>
          </a:solidFill>
        </p:spPr>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
        <p:nvSpPr>
          <p:cNvPr id="3" name="Picture Placeholder 8"/>
          <p:cNvSpPr>
            <a:spLocks noGrp="1"/>
          </p:cNvSpPr>
          <p:nvPr>
            <p:ph type="pic" sz="quarter" idx="30"/>
          </p:nvPr>
        </p:nvSpPr>
        <p:spPr>
          <a:xfrm>
            <a:off x="2027300" y="1125538"/>
            <a:ext cx="2303462" cy="230346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Picture Placeholder 8"/>
          <p:cNvSpPr>
            <a:spLocks noGrp="1"/>
          </p:cNvSpPr>
          <p:nvPr>
            <p:ph type="pic" sz="quarter" idx="31"/>
          </p:nvPr>
        </p:nvSpPr>
        <p:spPr>
          <a:xfrm>
            <a:off x="2027300" y="3575957"/>
            <a:ext cx="2830450" cy="269784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33"/>
          </p:nvPr>
        </p:nvSpPr>
        <p:spPr>
          <a:xfrm>
            <a:off x="8342374" y="3575957"/>
            <a:ext cx="2830450" cy="269784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34"/>
          </p:nvPr>
        </p:nvSpPr>
        <p:spPr>
          <a:xfrm>
            <a:off x="6909542" y="1125538"/>
            <a:ext cx="4263283" cy="230346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35"/>
          </p:nvPr>
        </p:nvSpPr>
        <p:spPr>
          <a:xfrm>
            <a:off x="5007263" y="3575957"/>
            <a:ext cx="3185597" cy="269784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0"/>
                                  </p:stCondLst>
                                  <p:childTnLst>
                                    <p:animScale>
                                      <p:cBhvr>
                                        <p:cTn id="9" dur="500" fill="hold"/>
                                        <p:tgtEl>
                                          <p:spTgt spid="3"/>
                                        </p:tgtEl>
                                      </p:cBhvr>
                                      <p:by x="105000" y="105000"/>
                                    </p:animScale>
                                  </p:childTnLst>
                                </p:cTn>
                              </p:par>
                              <p:par>
                                <p:cTn id="10" presetID="22" presetClass="entr" presetSubtype="8" fill="hold" grpId="0" nodeType="withEffect">
                                  <p:stCondLst>
                                    <p:cond delay="9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6" presetClass="emph" presetSubtype="0" accel="50000" decel="50000" autoRev="1" fill="hold" grpId="1" nodeType="withEffect">
                                  <p:stCondLst>
                                    <p:cond delay="900"/>
                                  </p:stCondLst>
                                  <p:childTnLst>
                                    <p:animScale>
                                      <p:cBhvr>
                                        <p:cTn id="14" dur="500" fill="hold"/>
                                        <p:tgtEl>
                                          <p:spTgt spid="7"/>
                                        </p:tgtEl>
                                      </p:cBhvr>
                                      <p:by x="105000" y="105000"/>
                                    </p:animScale>
                                  </p:childTnLst>
                                </p:cTn>
                              </p:par>
                              <p:par>
                                <p:cTn id="15" presetID="22" presetClass="entr" presetSubtype="8" fill="hold" grpId="0" nodeType="withEffect">
                                  <p:stCondLst>
                                    <p:cond delay="13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6" presetClass="emph" presetSubtype="0" accel="50000" decel="50000" autoRev="1" fill="hold" grpId="1" nodeType="withEffect">
                                  <p:stCondLst>
                                    <p:cond delay="1300"/>
                                  </p:stCondLst>
                                  <p:childTnLst>
                                    <p:animScale>
                                      <p:cBhvr>
                                        <p:cTn id="19" dur="500" fill="hold"/>
                                        <p:tgtEl>
                                          <p:spTgt spid="4"/>
                                        </p:tgtEl>
                                      </p:cBhvr>
                                      <p:by x="105000" y="105000"/>
                                    </p:animScale>
                                  </p:childTnLst>
                                </p:cTn>
                              </p:par>
                              <p:par>
                                <p:cTn id="20" presetID="22" presetClass="entr" presetSubtype="8" fill="hold" grpId="0" nodeType="withEffect">
                                  <p:stCondLst>
                                    <p:cond delay="170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6" presetClass="emph" presetSubtype="0" accel="50000" decel="50000" autoRev="1" fill="hold" grpId="1" nodeType="withEffect">
                                  <p:stCondLst>
                                    <p:cond delay="1700"/>
                                  </p:stCondLst>
                                  <p:childTnLst>
                                    <p:animScale>
                                      <p:cBhvr>
                                        <p:cTn id="24" dur="500" fill="hold"/>
                                        <p:tgtEl>
                                          <p:spTgt spid="8"/>
                                        </p:tgtEl>
                                      </p:cBhvr>
                                      <p:by x="105000" y="105000"/>
                                    </p:animScale>
                                  </p:childTnLst>
                                </p:cTn>
                              </p:par>
                              <p:par>
                                <p:cTn id="25" presetID="22" presetClass="entr" presetSubtype="8" fill="hold" grpId="0" nodeType="withEffect">
                                  <p:stCondLst>
                                    <p:cond delay="210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par>
                                <p:cTn id="28" presetID="6" presetClass="emph" presetSubtype="0" accel="50000" decel="50000" autoRev="1" fill="hold" grpId="1" nodeType="withEffect">
                                  <p:stCondLst>
                                    <p:cond delay="2100"/>
                                  </p:stCondLst>
                                  <p:childTnLst>
                                    <p:animScale>
                                      <p:cBhvr>
                                        <p:cTn id="29"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6" grpId="0" bldLvl="0" animBg="1"/>
      <p:bldP spid="6" grpId="1" bldLvl="0" animBg="1"/>
      <p:bldP spid="7" grpId="0" bldLvl="0" animBg="1"/>
      <p:bldP spid="7" grpId="1" bldLvl="0" animBg="1"/>
      <p:bldP spid="8" grpId="0" bldLvl="0" animBg="1"/>
      <p:bldP spid="8" grpId="1" bldLvl="0" animBg="1"/>
    </p:bld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56_Custom Layout">
    <p:spTree>
      <p:nvGrpSpPr>
        <p:cNvPr id="1" name=""/>
        <p:cNvGrpSpPr/>
        <p:nvPr/>
      </p:nvGrpSpPr>
      <p:grpSpPr>
        <a:xfrm>
          <a:off x="0" y="0"/>
          <a:ext cx="0" cy="0"/>
          <a:chOff x="0" y="0"/>
          <a:chExt cx="0" cy="0"/>
        </a:xfrm>
      </p:grpSpPr>
      <p:sp>
        <p:nvSpPr>
          <p:cNvPr id="3" name="Title 1"/>
          <p:cNvSpPr>
            <a:spLocks noGrp="1"/>
          </p:cNvSpPr>
          <p:nvPr>
            <p:ph type="title"/>
          </p:nvPr>
        </p:nvSpPr>
        <p:spPr>
          <a:xfrm>
            <a:off x="2028825" y="946702"/>
            <a:ext cx="4067176" cy="1249845"/>
          </a:xfrm>
        </p:spPr>
        <p:txBody>
          <a:bodyPr/>
          <a:lstStyle/>
          <a:p>
            <a:r>
              <a:rPr lang="en-US"/>
              <a:t>Click to edit Master title style</a:t>
            </a:r>
            <a:endParaRPr 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57_Custom Layout">
    <p:spTree>
      <p:nvGrpSpPr>
        <p:cNvPr id="1" name=""/>
        <p:cNvGrpSpPr/>
        <p:nvPr/>
      </p:nvGrpSpPr>
      <p:grpSpPr>
        <a:xfrm>
          <a:off x="0" y="0"/>
          <a:ext cx="0" cy="0"/>
          <a:chOff x="0" y="0"/>
          <a:chExt cx="0" cy="0"/>
        </a:xfrm>
      </p:grpSpPr>
      <p:sp>
        <p:nvSpPr>
          <p:cNvPr id="3" name="Picture Placeholder 8"/>
          <p:cNvSpPr>
            <a:spLocks noGrp="1"/>
          </p:cNvSpPr>
          <p:nvPr>
            <p:ph type="pic" sz="quarter" idx="30"/>
          </p:nvPr>
        </p:nvSpPr>
        <p:spPr>
          <a:xfrm>
            <a:off x="6095999" y="3429000"/>
            <a:ext cx="5076825"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Picture Placeholder 8"/>
          <p:cNvSpPr>
            <a:spLocks noGrp="1"/>
          </p:cNvSpPr>
          <p:nvPr>
            <p:ph type="pic" sz="quarter" idx="31"/>
          </p:nvPr>
        </p:nvSpPr>
        <p:spPr>
          <a:xfrm>
            <a:off x="2027238" y="0"/>
            <a:ext cx="4068761"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4"/>
                                        </p:tgtEl>
                                      </p:cBhvr>
                                      <p:by x="105000" y="105000"/>
                                    </p:animScale>
                                  </p:childTnLst>
                                </p:cTn>
                              </p:par>
                              <p:par>
                                <p:cTn id="10" presetID="22" presetClass="entr" presetSubtype="8" fill="hold" grpId="0" nodeType="withEffect">
                                  <p:stCondLst>
                                    <p:cond delay="20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6" presetClass="emph" presetSubtype="0" accel="50000" decel="50000" autoRev="1" fill="hold" grpId="1" nodeType="withEffect">
                                  <p:stCondLst>
                                    <p:cond delay="2000"/>
                                  </p:stCondLst>
                                  <p:childTnLst>
                                    <p:animScale>
                                      <p:cBhvr>
                                        <p:cTn id="14"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58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1016000" y="0"/>
            <a:ext cx="11176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Picture Placeholder 8"/>
          <p:cNvSpPr>
            <a:spLocks noGrp="1"/>
          </p:cNvSpPr>
          <p:nvPr>
            <p:ph type="pic" sz="quarter" idx="31"/>
          </p:nvPr>
        </p:nvSpPr>
        <p:spPr>
          <a:xfrm>
            <a:off x="3035301" y="3429000"/>
            <a:ext cx="3060700"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05000" y="105000"/>
                                    </p:animScale>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6" presetClass="emph" presetSubtype="0" accel="50000" decel="50000" autoRev="1" fill="hold" grpId="1" nodeType="withEffect">
                                  <p:stCondLst>
                                    <p:cond delay="200"/>
                                  </p:stCondLst>
                                  <p:childTnLst>
                                    <p:animScale>
                                      <p:cBhvr>
                                        <p:cTn id="14"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59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1016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60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1016000" y="0"/>
            <a:ext cx="2019300"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 name="Picture Placeholder 8"/>
          <p:cNvSpPr>
            <a:spLocks noGrp="1"/>
          </p:cNvSpPr>
          <p:nvPr>
            <p:ph type="pic" sz="quarter" idx="13"/>
          </p:nvPr>
        </p:nvSpPr>
        <p:spPr>
          <a:xfrm>
            <a:off x="1016000" y="3429000"/>
            <a:ext cx="2019300"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1"/>
          <p:cNvSpPr>
            <a:spLocks noGrp="1"/>
          </p:cNvSpPr>
          <p:nvPr>
            <p:ph type="title"/>
          </p:nvPr>
        </p:nvSpPr>
        <p:spPr>
          <a:xfrm>
            <a:off x="7101840" y="946702"/>
            <a:ext cx="4079681" cy="1249845"/>
          </a:xfrm>
        </p:spPr>
        <p:txBody>
          <a:bodyPr/>
          <a:lstStyle/>
          <a:p>
            <a:r>
              <a:rPr lang="en-US"/>
              <a:t>Click to edit Master title style</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par>
                                <p:cTn id="10" presetID="22" presetClass="entr" presetSubtype="8"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6" presetClass="emph" presetSubtype="0" accel="50000" decel="50000" autoRev="1" fill="hold" grpId="1" nodeType="withEffect">
                                  <p:stCondLst>
                                    <p:cond delay="500"/>
                                  </p:stCondLst>
                                  <p:childTnLst>
                                    <p:animScale>
                                      <p:cBhvr>
                                        <p:cTn id="14"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3" grpId="0" bldLvl="0" animBg="1"/>
      <p:bldP spid="3" grpId="1" bldLvl="0" animBg="1"/>
    </p:bld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61_Custom Layout">
    <p:spTree>
      <p:nvGrpSpPr>
        <p:cNvPr id="1" name=""/>
        <p:cNvGrpSpPr/>
        <p:nvPr/>
      </p:nvGrpSpPr>
      <p:grpSpPr>
        <a:xfrm>
          <a:off x="0" y="0"/>
          <a:ext cx="0" cy="0"/>
          <a:chOff x="0" y="0"/>
          <a:chExt cx="0" cy="0"/>
        </a:xfrm>
      </p:grpSpPr>
      <p:sp>
        <p:nvSpPr>
          <p:cNvPr id="3" name="Picture Placeholder 8"/>
          <p:cNvSpPr>
            <a:spLocks noGrp="1"/>
          </p:cNvSpPr>
          <p:nvPr>
            <p:ph type="pic" sz="quarter" idx="13"/>
          </p:nvPr>
        </p:nvSpPr>
        <p:spPr>
          <a:xfrm>
            <a:off x="3035299" y="3429000"/>
            <a:ext cx="3060699" cy="342899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1"/>
          <p:cNvSpPr>
            <a:spLocks noGrp="1"/>
          </p:cNvSpPr>
          <p:nvPr>
            <p:ph type="title"/>
          </p:nvPr>
        </p:nvSpPr>
        <p:spPr>
          <a:xfrm>
            <a:off x="7101840" y="946702"/>
            <a:ext cx="4079681"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3035299" y="1"/>
            <a:ext cx="3060699" cy="342899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4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3"/>
                                        </p:tgtEl>
                                      </p:cBhvr>
                                      <p:by x="105000" y="105000"/>
                                    </p:animScale>
                                  </p:childTnLst>
                                </p:cTn>
                              </p:par>
                              <p:par>
                                <p:cTn id="10" presetID="22" presetClass="entr" presetSubtype="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6" grpId="0" bldLvl="0" animBg="1"/>
      <p:bldP spid="6" grpId="1" bldLvl="0" animBg="1"/>
    </p:bld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62_Custom Layout">
    <p:spTree>
      <p:nvGrpSpPr>
        <p:cNvPr id="1" name=""/>
        <p:cNvGrpSpPr/>
        <p:nvPr/>
      </p:nvGrpSpPr>
      <p:grpSpPr>
        <a:xfrm>
          <a:off x="0" y="0"/>
          <a:ext cx="0" cy="0"/>
          <a:chOff x="0" y="0"/>
          <a:chExt cx="0" cy="0"/>
        </a:xfrm>
      </p:grpSpPr>
      <p:sp>
        <p:nvSpPr>
          <p:cNvPr id="3" name="Picture Placeholder 8"/>
          <p:cNvSpPr>
            <a:spLocks noGrp="1"/>
          </p:cNvSpPr>
          <p:nvPr>
            <p:ph type="pic" sz="quarter" idx="13"/>
          </p:nvPr>
        </p:nvSpPr>
        <p:spPr>
          <a:xfrm>
            <a:off x="3035299" y="3429001"/>
            <a:ext cx="3060699" cy="28448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5" name="Title 1"/>
          <p:cNvSpPr>
            <a:spLocks noGrp="1"/>
          </p:cNvSpPr>
          <p:nvPr>
            <p:ph type="title"/>
          </p:nvPr>
        </p:nvSpPr>
        <p:spPr>
          <a:xfrm>
            <a:off x="7101840" y="946702"/>
            <a:ext cx="4079681" cy="1249845"/>
          </a:xfrm>
        </p:spPr>
        <p:txBody>
          <a:bodyPr/>
          <a:lstStyle/>
          <a:p>
            <a:r>
              <a:rPr lang="en-US"/>
              <a:t>Click to edit Master title style</a:t>
            </a:r>
            <a:endParaRPr lang="en-US"/>
          </a:p>
        </p:txBody>
      </p:sp>
      <p:sp>
        <p:nvSpPr>
          <p:cNvPr id="7" name="Picture Placeholder 8"/>
          <p:cNvSpPr>
            <a:spLocks noGrp="1"/>
          </p:cNvSpPr>
          <p:nvPr>
            <p:ph type="pic" sz="quarter" idx="14"/>
          </p:nvPr>
        </p:nvSpPr>
        <p:spPr>
          <a:xfrm>
            <a:off x="6096002" y="3429001"/>
            <a:ext cx="3060699" cy="28448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8" name="Picture Placeholder 8"/>
          <p:cNvSpPr>
            <a:spLocks noGrp="1"/>
          </p:cNvSpPr>
          <p:nvPr>
            <p:ph type="pic" sz="quarter" idx="15"/>
          </p:nvPr>
        </p:nvSpPr>
        <p:spPr>
          <a:xfrm>
            <a:off x="9150537" y="3429001"/>
            <a:ext cx="3041463" cy="28448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3"/>
                                        </p:tgtEl>
                                      </p:cBhvr>
                                      <p:by x="105000" y="105000"/>
                                    </p:animScale>
                                  </p:childTnLst>
                                </p:cTn>
                              </p:par>
                              <p:par>
                                <p:cTn id="10" presetID="22" presetClass="entr" presetSubtype="8" fill="hold" grpId="0"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6" presetClass="emph" presetSubtype="0" accel="50000" decel="50000" autoRev="1" fill="hold" grpId="1" nodeType="withEffect">
                                  <p:stCondLst>
                                    <p:cond delay="500"/>
                                  </p:stCondLst>
                                  <p:childTnLst>
                                    <p:animScale>
                                      <p:cBhvr>
                                        <p:cTn id="14" dur="500" fill="hold"/>
                                        <p:tgtEl>
                                          <p:spTgt spid="7"/>
                                        </p:tgtEl>
                                      </p:cBhvr>
                                      <p:by x="105000" y="105000"/>
                                    </p:animScale>
                                  </p:childTnLst>
                                </p:cTn>
                              </p:par>
                              <p:par>
                                <p:cTn id="15" presetID="22" presetClass="entr" presetSubtype="8" fill="hold" grpId="0"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6" presetClass="emph" presetSubtype="0" accel="50000" decel="50000" autoRev="1" fill="hold" grpId="1" nodeType="withEffect">
                                  <p:stCondLst>
                                    <p:cond delay="1100"/>
                                  </p:stCondLst>
                                  <p:childTnLst>
                                    <p:animScale>
                                      <p:cBhvr>
                                        <p:cTn id="19"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7" grpId="0" bldLvl="0" animBg="1"/>
      <p:bldP spid="7" grpId="1" bldLvl="0" animBg="1"/>
      <p:bldP spid="8" grpId="0" bldLvl="0" animBg="1"/>
      <p:bldP spid="8" grpId="1" bldLvl="0" animBg="1"/>
    </p:bld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showMasterSp="0" userDrawn="1">
  <p:cSld name="63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0" y="0"/>
            <a:ext cx="12192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5" name="Picture Placeholder 8"/>
          <p:cNvSpPr>
            <a:spLocks noGrp="1"/>
          </p:cNvSpPr>
          <p:nvPr>
            <p:ph type="pic" sz="quarter" idx="14"/>
          </p:nvPr>
        </p:nvSpPr>
        <p:spPr>
          <a:xfrm>
            <a:off x="3261360" y="2286000"/>
            <a:ext cx="2032000" cy="286512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3"/>
          </p:nvPr>
        </p:nvSpPr>
        <p:spPr>
          <a:xfrm>
            <a:off x="5509895"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6"/>
          </p:nvPr>
        </p:nvSpPr>
        <p:spPr>
          <a:xfrm>
            <a:off x="7758430"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8"/>
          </p:nvPr>
        </p:nvSpPr>
        <p:spPr>
          <a:xfrm>
            <a:off x="1012825"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05000" y="105000"/>
                                    </p:animScale>
                                  </p:childTnLst>
                                </p:cTn>
                              </p:par>
                              <p:par>
                                <p:cTn id="10" presetID="22" presetClass="entr" presetSubtype="8" fill="hold" grpId="0" nodeType="withEffect">
                                  <p:stCondLst>
                                    <p:cond delay="8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6" presetClass="emph" presetSubtype="0" accel="50000" decel="50000" autoRev="1" fill="hold" grpId="1" nodeType="withEffect">
                                  <p:stCondLst>
                                    <p:cond delay="800"/>
                                  </p:stCondLst>
                                  <p:childTnLst>
                                    <p:animScale>
                                      <p:cBhvr>
                                        <p:cTn id="14" dur="500" fill="hold"/>
                                        <p:tgtEl>
                                          <p:spTgt spid="7"/>
                                        </p:tgtEl>
                                      </p:cBhvr>
                                      <p:by x="105000" y="105000"/>
                                    </p:animScale>
                                  </p:childTnLst>
                                </p:cTn>
                              </p:par>
                              <p:par>
                                <p:cTn id="15" presetID="22" presetClass="entr" presetSubtype="8"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6" presetClass="emph" presetSubtype="0" accel="50000" decel="50000" autoRev="1" fill="hold" grpId="1" nodeType="withEffect">
                                  <p:stCondLst>
                                    <p:cond delay="500"/>
                                  </p:stCondLst>
                                  <p:childTnLst>
                                    <p:animScale>
                                      <p:cBhvr>
                                        <p:cTn id="19" dur="500" fill="hold"/>
                                        <p:tgtEl>
                                          <p:spTgt spid="6"/>
                                        </p:tgtEl>
                                      </p:cBhvr>
                                      <p:by x="105000" y="105000"/>
                                    </p:animScale>
                                  </p:childTnLst>
                                </p:cTn>
                              </p:par>
                              <p:par>
                                <p:cTn id="20" presetID="22" presetClass="entr" presetSubtype="8"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6" presetClass="emph" presetSubtype="0" accel="50000" decel="50000" autoRev="1" fill="hold" grpId="1" nodeType="withEffect">
                                  <p:stCondLst>
                                    <p:cond delay="200"/>
                                  </p:stCondLst>
                                  <p:childTnLst>
                                    <p:animScale>
                                      <p:cBhvr>
                                        <p:cTn id="24" dur="500" fill="hold"/>
                                        <p:tgtEl>
                                          <p:spTgt spid="5"/>
                                        </p:tgtEl>
                                      </p:cBhvr>
                                      <p:by x="105000" y="105000"/>
                                    </p:animScale>
                                  </p:childTnLst>
                                </p:cTn>
                              </p:par>
                              <p:par>
                                <p:cTn id="25" presetID="2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par>
                                <p:cTn id="28" presetID="6" presetClass="emph" presetSubtype="0" accel="50000" decel="50000" autoRev="1" fill="hold" grpId="1" nodeType="withEffect">
                                  <p:stCondLst>
                                    <p:cond delay="0"/>
                                  </p:stCondLst>
                                  <p:childTnLst>
                                    <p:animScale>
                                      <p:cBhvr>
                                        <p:cTn id="29"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5" grpId="0" bldLvl="0" animBg="1"/>
      <p:bldP spid="5" grpId="1" bldLvl="0" animBg="1"/>
      <p:bldP spid="6" grpId="0" bldLvl="0" animBg="1"/>
      <p:bldP spid="6" grpId="1" bldLvl="0" animBg="1"/>
      <p:bldP spid="7" grpId="0" bldLvl="0" animBg="1"/>
      <p:bldP spid="7" grpId="1" bldLvl="0" animBg="1"/>
      <p:bldP spid="8" grpId="0" bldLvl="0" animBg="1"/>
      <p:bldP spid="8" grpId="1" bldLvl="0" animBg="1"/>
    </p:bld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showMasterSp="0" userDrawn="1">
  <p:cSld name="64_Custom Layout">
    <p:spTree>
      <p:nvGrpSpPr>
        <p:cNvPr id="1" name=""/>
        <p:cNvGrpSpPr/>
        <p:nvPr/>
      </p:nvGrpSpPr>
      <p:grpSpPr>
        <a:xfrm>
          <a:off x="0" y="0"/>
          <a:ext cx="0" cy="0"/>
          <a:chOff x="0" y="0"/>
          <a:chExt cx="0" cy="0"/>
        </a:xfrm>
      </p:grpSpPr>
      <p:sp>
        <p:nvSpPr>
          <p:cNvPr id="2" name="Picture Placeholder 8"/>
          <p:cNvSpPr>
            <a:spLocks noGrp="1"/>
          </p:cNvSpPr>
          <p:nvPr>
            <p:ph type="pic" sz="quarter" idx="25"/>
          </p:nvPr>
        </p:nvSpPr>
        <p:spPr>
          <a:xfrm>
            <a:off x="0" y="4514850"/>
            <a:ext cx="2028916" cy="23431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 name="Picture Placeholder 8"/>
          <p:cNvSpPr>
            <a:spLocks noGrp="1"/>
          </p:cNvSpPr>
          <p:nvPr>
            <p:ph type="pic" sz="quarter" idx="26"/>
          </p:nvPr>
        </p:nvSpPr>
        <p:spPr>
          <a:xfrm>
            <a:off x="2028916" y="4514850"/>
            <a:ext cx="2028916" cy="23431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Picture Placeholder 8"/>
          <p:cNvSpPr>
            <a:spLocks noGrp="1"/>
          </p:cNvSpPr>
          <p:nvPr>
            <p:ph type="pic" sz="quarter" idx="27"/>
          </p:nvPr>
        </p:nvSpPr>
        <p:spPr>
          <a:xfrm>
            <a:off x="4057832" y="4514850"/>
            <a:ext cx="2047422" cy="23431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28"/>
          </p:nvPr>
        </p:nvSpPr>
        <p:spPr>
          <a:xfrm>
            <a:off x="6105254" y="4514850"/>
            <a:ext cx="2028916" cy="23431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29"/>
          </p:nvPr>
        </p:nvSpPr>
        <p:spPr>
          <a:xfrm>
            <a:off x="8134168" y="4514850"/>
            <a:ext cx="2028916" cy="23431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8" name="Picture Placeholder 8"/>
          <p:cNvSpPr>
            <a:spLocks noGrp="1"/>
          </p:cNvSpPr>
          <p:nvPr>
            <p:ph type="pic" sz="quarter" idx="30"/>
          </p:nvPr>
        </p:nvSpPr>
        <p:spPr>
          <a:xfrm>
            <a:off x="10163084" y="4514850"/>
            <a:ext cx="2028916" cy="23431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5" name="Picture Placeholder 8"/>
          <p:cNvSpPr>
            <a:spLocks noGrp="1"/>
          </p:cNvSpPr>
          <p:nvPr>
            <p:ph type="pic" sz="quarter" idx="37"/>
          </p:nvPr>
        </p:nvSpPr>
        <p:spPr>
          <a:xfrm>
            <a:off x="0" y="-1"/>
            <a:ext cx="2028916" cy="218802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6" name="Picture Placeholder 8"/>
          <p:cNvSpPr>
            <a:spLocks noGrp="1"/>
          </p:cNvSpPr>
          <p:nvPr>
            <p:ph type="pic" sz="quarter" idx="38"/>
          </p:nvPr>
        </p:nvSpPr>
        <p:spPr>
          <a:xfrm>
            <a:off x="2028916" y="-1"/>
            <a:ext cx="2028916" cy="218802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7" name="Picture Placeholder 8"/>
          <p:cNvSpPr>
            <a:spLocks noGrp="1"/>
          </p:cNvSpPr>
          <p:nvPr>
            <p:ph type="pic" sz="quarter" idx="39"/>
          </p:nvPr>
        </p:nvSpPr>
        <p:spPr>
          <a:xfrm>
            <a:off x="4057832" y="-1"/>
            <a:ext cx="2047422" cy="218802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8" name="Picture Placeholder 8"/>
          <p:cNvSpPr>
            <a:spLocks noGrp="1"/>
          </p:cNvSpPr>
          <p:nvPr>
            <p:ph type="pic" sz="quarter" idx="40"/>
          </p:nvPr>
        </p:nvSpPr>
        <p:spPr>
          <a:xfrm>
            <a:off x="6105254" y="-1"/>
            <a:ext cx="2028916" cy="218802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9" name="Picture Placeholder 8"/>
          <p:cNvSpPr>
            <a:spLocks noGrp="1"/>
          </p:cNvSpPr>
          <p:nvPr>
            <p:ph type="pic" sz="quarter" idx="41"/>
          </p:nvPr>
        </p:nvSpPr>
        <p:spPr>
          <a:xfrm>
            <a:off x="8134168" y="-1"/>
            <a:ext cx="2028916" cy="218802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0" name="Picture Placeholder 8"/>
          <p:cNvSpPr>
            <a:spLocks noGrp="1"/>
          </p:cNvSpPr>
          <p:nvPr>
            <p:ph type="pic" sz="quarter" idx="42"/>
          </p:nvPr>
        </p:nvSpPr>
        <p:spPr>
          <a:xfrm>
            <a:off x="10163084" y="-1"/>
            <a:ext cx="2028916" cy="218802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31" name="Picture Placeholder 8"/>
          <p:cNvSpPr>
            <a:spLocks noGrp="1"/>
          </p:cNvSpPr>
          <p:nvPr>
            <p:ph type="pic" sz="quarter" idx="43"/>
          </p:nvPr>
        </p:nvSpPr>
        <p:spPr>
          <a:xfrm>
            <a:off x="0" y="2188028"/>
            <a:ext cx="2028916" cy="232682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4" name="Picture Placeholder 8"/>
          <p:cNvSpPr>
            <a:spLocks noGrp="1"/>
          </p:cNvSpPr>
          <p:nvPr>
            <p:ph type="pic" sz="quarter" idx="46"/>
          </p:nvPr>
        </p:nvSpPr>
        <p:spPr>
          <a:xfrm>
            <a:off x="6105254" y="2188028"/>
            <a:ext cx="2028916" cy="232682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35" name="Picture Placeholder 8"/>
          <p:cNvSpPr>
            <a:spLocks noGrp="1"/>
          </p:cNvSpPr>
          <p:nvPr>
            <p:ph type="pic" sz="quarter" idx="47"/>
          </p:nvPr>
        </p:nvSpPr>
        <p:spPr>
          <a:xfrm>
            <a:off x="8134168" y="2188028"/>
            <a:ext cx="2028916" cy="232682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6" name="Picture Placeholder 8"/>
          <p:cNvSpPr>
            <a:spLocks noGrp="1"/>
          </p:cNvSpPr>
          <p:nvPr>
            <p:ph type="pic" sz="quarter" idx="48"/>
          </p:nvPr>
        </p:nvSpPr>
        <p:spPr>
          <a:xfrm>
            <a:off x="10163084" y="2188028"/>
            <a:ext cx="2028916" cy="232682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6" presetClass="emph" presetSubtype="0" accel="50000" decel="50000" autoRev="1" fill="hold" grpId="1" nodeType="withEffect">
                                  <p:stCondLst>
                                    <p:cond delay="0"/>
                                  </p:stCondLst>
                                  <p:childTnLst>
                                    <p:animScale>
                                      <p:cBhvr>
                                        <p:cTn id="9" dur="500" fill="hold"/>
                                        <p:tgtEl>
                                          <p:spTgt spid="25"/>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26"/>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27"/>
                                        </p:tgtEl>
                                      </p:cBhvr>
                                      <p:by x="105000" y="105000"/>
                                    </p:animScale>
                                  </p:childTnLst>
                                </p:cTn>
                              </p:par>
                              <p:par>
                                <p:cTn id="20" presetID="22" presetClass="entr" presetSubtype="8" fill="hold" grpId="0" nodeType="withEffect">
                                  <p:stCondLst>
                                    <p:cond delay="110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par>
                                <p:cTn id="23" presetID="6" presetClass="emph" presetSubtype="0" accel="50000" decel="50000" autoRev="1" fill="hold" grpId="1" nodeType="withEffect">
                                  <p:stCondLst>
                                    <p:cond delay="1100"/>
                                  </p:stCondLst>
                                  <p:childTnLst>
                                    <p:animScale>
                                      <p:cBhvr>
                                        <p:cTn id="24" dur="500" fill="hold"/>
                                        <p:tgtEl>
                                          <p:spTgt spid="28"/>
                                        </p:tgtEl>
                                      </p:cBhvr>
                                      <p:by x="105000" y="105000"/>
                                    </p:animScale>
                                  </p:childTnLst>
                                </p:cTn>
                              </p:par>
                              <p:par>
                                <p:cTn id="25" presetID="22" presetClass="entr" presetSubtype="8" fill="hold" grpId="0" nodeType="withEffect">
                                  <p:stCondLst>
                                    <p:cond delay="140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par>
                                <p:cTn id="28" presetID="6" presetClass="emph" presetSubtype="0" accel="50000" decel="50000" autoRev="1" fill="hold" grpId="1" nodeType="withEffect">
                                  <p:stCondLst>
                                    <p:cond delay="1400"/>
                                  </p:stCondLst>
                                  <p:childTnLst>
                                    <p:animScale>
                                      <p:cBhvr>
                                        <p:cTn id="29" dur="500" fill="hold"/>
                                        <p:tgtEl>
                                          <p:spTgt spid="29"/>
                                        </p:tgtEl>
                                      </p:cBhvr>
                                      <p:by x="105000" y="105000"/>
                                    </p:animScale>
                                  </p:childTnLst>
                                </p:cTn>
                              </p:par>
                              <p:par>
                                <p:cTn id="30" presetID="22" presetClass="entr" presetSubtype="8" fill="hold" grpId="0" nodeType="withEffect">
                                  <p:stCondLst>
                                    <p:cond delay="180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6" presetClass="emph" presetSubtype="0" accel="50000" decel="50000" autoRev="1" fill="hold" grpId="1" nodeType="withEffect">
                                  <p:stCondLst>
                                    <p:cond delay="1800"/>
                                  </p:stCondLst>
                                  <p:childTnLst>
                                    <p:animScale>
                                      <p:cBhvr>
                                        <p:cTn id="34" dur="500" fill="hold"/>
                                        <p:tgtEl>
                                          <p:spTgt spid="30"/>
                                        </p:tgtEl>
                                      </p:cBhvr>
                                      <p:by x="105000" y="105000"/>
                                    </p:animScale>
                                  </p:childTnLst>
                                </p:cTn>
                              </p:par>
                              <p:par>
                                <p:cTn id="35" presetID="22" presetClass="entr" presetSubtype="8" fill="hold" grpId="0" nodeType="withEffect">
                                  <p:stCondLst>
                                    <p:cond delay="210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par>
                                <p:cTn id="38" presetID="6" presetClass="emph" presetSubtype="0" accel="50000" decel="50000" autoRev="1" fill="hold" grpId="1" nodeType="withEffect">
                                  <p:stCondLst>
                                    <p:cond delay="2100"/>
                                  </p:stCondLst>
                                  <p:childTnLst>
                                    <p:animScale>
                                      <p:cBhvr>
                                        <p:cTn id="39" dur="500" fill="hold"/>
                                        <p:tgtEl>
                                          <p:spTgt spid="31"/>
                                        </p:tgtEl>
                                      </p:cBhvr>
                                      <p:by x="105000" y="105000"/>
                                    </p:animScale>
                                  </p:childTnLst>
                                </p:cTn>
                              </p:par>
                              <p:par>
                                <p:cTn id="40" presetID="22" presetClass="entr" presetSubtype="8" fill="hold" grpId="0" nodeType="withEffect">
                                  <p:stCondLst>
                                    <p:cond delay="280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par>
                                <p:cTn id="43" presetID="6" presetClass="emph" presetSubtype="0" accel="50000" decel="50000" autoRev="1" fill="hold" grpId="1" nodeType="withEffect">
                                  <p:stCondLst>
                                    <p:cond delay="2800"/>
                                  </p:stCondLst>
                                  <p:childTnLst>
                                    <p:animScale>
                                      <p:cBhvr>
                                        <p:cTn id="44" dur="500" fill="hold"/>
                                        <p:tgtEl>
                                          <p:spTgt spid="34"/>
                                        </p:tgtEl>
                                      </p:cBhvr>
                                      <p:by x="105000" y="105000"/>
                                    </p:animScale>
                                  </p:childTnLst>
                                </p:cTn>
                              </p:par>
                              <p:par>
                                <p:cTn id="45" presetID="22" presetClass="entr" presetSubtype="8" fill="hold" grpId="0" nodeType="withEffect">
                                  <p:stCondLst>
                                    <p:cond delay="310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par>
                                <p:cTn id="48" presetID="6" presetClass="emph" presetSubtype="0" accel="50000" decel="50000" autoRev="1" fill="hold" grpId="1" nodeType="withEffect">
                                  <p:stCondLst>
                                    <p:cond delay="3100"/>
                                  </p:stCondLst>
                                  <p:childTnLst>
                                    <p:animScale>
                                      <p:cBhvr>
                                        <p:cTn id="49" dur="500" fill="hold"/>
                                        <p:tgtEl>
                                          <p:spTgt spid="35"/>
                                        </p:tgtEl>
                                      </p:cBhvr>
                                      <p:by x="105000" y="105000"/>
                                    </p:animScale>
                                  </p:childTnLst>
                                </p:cTn>
                              </p:par>
                              <p:par>
                                <p:cTn id="50" presetID="22" presetClass="entr" presetSubtype="8" fill="hold" grpId="0" nodeType="withEffect">
                                  <p:stCondLst>
                                    <p:cond delay="3500"/>
                                  </p:stCondLst>
                                  <p:childTnLst>
                                    <p:set>
                                      <p:cBhvr>
                                        <p:cTn id="51" dur="1" fill="hold">
                                          <p:stCondLst>
                                            <p:cond delay="0"/>
                                          </p:stCondLst>
                                        </p:cTn>
                                        <p:tgtEl>
                                          <p:spTgt spid="36"/>
                                        </p:tgtEl>
                                        <p:attrNameLst>
                                          <p:attrName>style.visibility</p:attrName>
                                        </p:attrNameLst>
                                      </p:cBhvr>
                                      <p:to>
                                        <p:strVal val="visible"/>
                                      </p:to>
                                    </p:set>
                                    <p:animEffect transition="in" filter="wipe(left)">
                                      <p:cBhvr>
                                        <p:cTn id="52" dur="500"/>
                                        <p:tgtEl>
                                          <p:spTgt spid="36"/>
                                        </p:tgtEl>
                                      </p:cBhvr>
                                    </p:animEffect>
                                  </p:childTnLst>
                                </p:cTn>
                              </p:par>
                              <p:par>
                                <p:cTn id="53" presetID="6" presetClass="emph" presetSubtype="0" accel="50000" decel="50000" autoRev="1" fill="hold" grpId="1" nodeType="withEffect">
                                  <p:stCondLst>
                                    <p:cond delay="3500"/>
                                  </p:stCondLst>
                                  <p:childTnLst>
                                    <p:animScale>
                                      <p:cBhvr>
                                        <p:cTn id="54" dur="500" fill="hold"/>
                                        <p:tgtEl>
                                          <p:spTgt spid="36"/>
                                        </p:tgtEl>
                                      </p:cBhvr>
                                      <p:by x="105000" y="105000"/>
                                    </p:animScale>
                                  </p:childTnLst>
                                </p:cTn>
                              </p:par>
                              <p:par>
                                <p:cTn id="55" presetID="22" presetClass="entr" presetSubtype="8" fill="hold" grpId="0" nodeType="withEffect">
                                  <p:stCondLst>
                                    <p:cond delay="3900"/>
                                  </p:stCondLst>
                                  <p:childTnLst>
                                    <p:set>
                                      <p:cBhvr>
                                        <p:cTn id="56" dur="1" fill="hold">
                                          <p:stCondLst>
                                            <p:cond delay="0"/>
                                          </p:stCondLst>
                                        </p:cTn>
                                        <p:tgtEl>
                                          <p:spTgt spid="2"/>
                                        </p:tgtEl>
                                        <p:attrNameLst>
                                          <p:attrName>style.visibility</p:attrName>
                                        </p:attrNameLst>
                                      </p:cBhvr>
                                      <p:to>
                                        <p:strVal val="visible"/>
                                      </p:to>
                                    </p:set>
                                    <p:animEffect transition="in" filter="wipe(left)">
                                      <p:cBhvr>
                                        <p:cTn id="57" dur="500"/>
                                        <p:tgtEl>
                                          <p:spTgt spid="2"/>
                                        </p:tgtEl>
                                      </p:cBhvr>
                                    </p:animEffect>
                                  </p:childTnLst>
                                </p:cTn>
                              </p:par>
                              <p:par>
                                <p:cTn id="58" presetID="6" presetClass="emph" presetSubtype="0" accel="50000" decel="50000" autoRev="1" fill="hold" grpId="1" nodeType="withEffect">
                                  <p:stCondLst>
                                    <p:cond delay="3900"/>
                                  </p:stCondLst>
                                  <p:childTnLst>
                                    <p:animScale>
                                      <p:cBhvr>
                                        <p:cTn id="59" dur="500" fill="hold"/>
                                        <p:tgtEl>
                                          <p:spTgt spid="2"/>
                                        </p:tgtEl>
                                      </p:cBhvr>
                                      <p:by x="105000" y="105000"/>
                                    </p:animScale>
                                  </p:childTnLst>
                                </p:cTn>
                              </p:par>
                              <p:par>
                                <p:cTn id="60" presetID="22" presetClass="entr" presetSubtype="8" fill="hold" grpId="0" nodeType="withEffect">
                                  <p:stCondLst>
                                    <p:cond delay="4300"/>
                                  </p:stCondLst>
                                  <p:childTnLst>
                                    <p:set>
                                      <p:cBhvr>
                                        <p:cTn id="61" dur="1" fill="hold">
                                          <p:stCondLst>
                                            <p:cond delay="0"/>
                                          </p:stCondLst>
                                        </p:cTn>
                                        <p:tgtEl>
                                          <p:spTgt spid="3"/>
                                        </p:tgtEl>
                                        <p:attrNameLst>
                                          <p:attrName>style.visibility</p:attrName>
                                        </p:attrNameLst>
                                      </p:cBhvr>
                                      <p:to>
                                        <p:strVal val="visible"/>
                                      </p:to>
                                    </p:set>
                                    <p:animEffect transition="in" filter="wipe(left)">
                                      <p:cBhvr>
                                        <p:cTn id="62" dur="500"/>
                                        <p:tgtEl>
                                          <p:spTgt spid="3"/>
                                        </p:tgtEl>
                                      </p:cBhvr>
                                    </p:animEffect>
                                  </p:childTnLst>
                                </p:cTn>
                              </p:par>
                              <p:par>
                                <p:cTn id="63" presetID="6" presetClass="emph" presetSubtype="0" accel="50000" decel="50000" autoRev="1" fill="hold" grpId="1" nodeType="withEffect">
                                  <p:stCondLst>
                                    <p:cond delay="4300"/>
                                  </p:stCondLst>
                                  <p:childTnLst>
                                    <p:animScale>
                                      <p:cBhvr>
                                        <p:cTn id="64" dur="500" fill="hold"/>
                                        <p:tgtEl>
                                          <p:spTgt spid="3"/>
                                        </p:tgtEl>
                                      </p:cBhvr>
                                      <p:by x="105000" y="105000"/>
                                    </p:animScale>
                                  </p:childTnLst>
                                </p:cTn>
                              </p:par>
                              <p:par>
                                <p:cTn id="65" presetID="22" presetClass="entr" presetSubtype="8" fill="hold" grpId="0" nodeType="withEffect">
                                  <p:stCondLst>
                                    <p:cond delay="4700"/>
                                  </p:stCondLst>
                                  <p:childTnLst>
                                    <p:set>
                                      <p:cBhvr>
                                        <p:cTn id="66" dur="1" fill="hold">
                                          <p:stCondLst>
                                            <p:cond delay="0"/>
                                          </p:stCondLst>
                                        </p:cTn>
                                        <p:tgtEl>
                                          <p:spTgt spid="4"/>
                                        </p:tgtEl>
                                        <p:attrNameLst>
                                          <p:attrName>style.visibility</p:attrName>
                                        </p:attrNameLst>
                                      </p:cBhvr>
                                      <p:to>
                                        <p:strVal val="visible"/>
                                      </p:to>
                                    </p:set>
                                    <p:animEffect transition="in" filter="wipe(left)">
                                      <p:cBhvr>
                                        <p:cTn id="67" dur="500"/>
                                        <p:tgtEl>
                                          <p:spTgt spid="4"/>
                                        </p:tgtEl>
                                      </p:cBhvr>
                                    </p:animEffect>
                                  </p:childTnLst>
                                </p:cTn>
                              </p:par>
                              <p:par>
                                <p:cTn id="68" presetID="6" presetClass="emph" presetSubtype="0" accel="50000" decel="50000" autoRev="1" fill="hold" grpId="1" nodeType="withEffect">
                                  <p:stCondLst>
                                    <p:cond delay="4700"/>
                                  </p:stCondLst>
                                  <p:childTnLst>
                                    <p:animScale>
                                      <p:cBhvr>
                                        <p:cTn id="69" dur="500" fill="hold"/>
                                        <p:tgtEl>
                                          <p:spTgt spid="4"/>
                                        </p:tgtEl>
                                      </p:cBhvr>
                                      <p:by x="105000" y="105000"/>
                                    </p:animScale>
                                  </p:childTnLst>
                                </p:cTn>
                              </p:par>
                              <p:par>
                                <p:cTn id="70" presetID="22" presetClass="entr" presetSubtype="8" fill="hold" grpId="0" nodeType="withEffect">
                                  <p:stCondLst>
                                    <p:cond delay="500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par>
                                <p:cTn id="73" presetID="6" presetClass="emph" presetSubtype="0" accel="50000" decel="50000" autoRev="1" fill="hold" grpId="1" nodeType="withEffect">
                                  <p:stCondLst>
                                    <p:cond delay="5000"/>
                                  </p:stCondLst>
                                  <p:childTnLst>
                                    <p:animScale>
                                      <p:cBhvr>
                                        <p:cTn id="74" dur="500" fill="hold"/>
                                        <p:tgtEl>
                                          <p:spTgt spid="5"/>
                                        </p:tgtEl>
                                      </p:cBhvr>
                                      <p:by x="105000" y="105000"/>
                                    </p:animScale>
                                  </p:childTnLst>
                                </p:cTn>
                              </p:par>
                              <p:par>
                                <p:cTn id="75" presetID="22" presetClass="entr" presetSubtype="8" fill="hold" grpId="0" nodeType="withEffect">
                                  <p:stCondLst>
                                    <p:cond delay="5300"/>
                                  </p:stCondLst>
                                  <p:childTnLst>
                                    <p:set>
                                      <p:cBhvr>
                                        <p:cTn id="76" dur="1" fill="hold">
                                          <p:stCondLst>
                                            <p:cond delay="0"/>
                                          </p:stCondLst>
                                        </p:cTn>
                                        <p:tgtEl>
                                          <p:spTgt spid="6"/>
                                        </p:tgtEl>
                                        <p:attrNameLst>
                                          <p:attrName>style.visibility</p:attrName>
                                        </p:attrNameLst>
                                      </p:cBhvr>
                                      <p:to>
                                        <p:strVal val="visible"/>
                                      </p:to>
                                    </p:set>
                                    <p:animEffect transition="in" filter="wipe(left)">
                                      <p:cBhvr>
                                        <p:cTn id="77" dur="500"/>
                                        <p:tgtEl>
                                          <p:spTgt spid="6"/>
                                        </p:tgtEl>
                                      </p:cBhvr>
                                    </p:animEffect>
                                  </p:childTnLst>
                                </p:cTn>
                              </p:par>
                              <p:par>
                                <p:cTn id="78" presetID="6" presetClass="emph" presetSubtype="0" accel="50000" decel="50000" autoRev="1" fill="hold" grpId="1" nodeType="withEffect">
                                  <p:stCondLst>
                                    <p:cond delay="5300"/>
                                  </p:stCondLst>
                                  <p:childTnLst>
                                    <p:animScale>
                                      <p:cBhvr>
                                        <p:cTn id="79" dur="500" fill="hold"/>
                                        <p:tgtEl>
                                          <p:spTgt spid="6"/>
                                        </p:tgtEl>
                                      </p:cBhvr>
                                      <p:by x="105000" y="105000"/>
                                    </p:animScale>
                                  </p:childTnLst>
                                </p:cTn>
                              </p:par>
                              <p:par>
                                <p:cTn id="80" presetID="22" presetClass="entr" presetSubtype="8" fill="hold" grpId="0" nodeType="withEffect">
                                  <p:stCondLst>
                                    <p:cond delay="570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6" presetClass="emph" presetSubtype="0" accel="50000" decel="50000" autoRev="1" fill="hold" grpId="1" nodeType="withEffect">
                                  <p:stCondLst>
                                    <p:cond delay="5700"/>
                                  </p:stCondLst>
                                  <p:childTnLst>
                                    <p:animScale>
                                      <p:cBhvr>
                                        <p:cTn id="84" dur="500"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4" grpId="0" bldLvl="0" animBg="1"/>
      <p:bldP spid="4" grpId="1" bldLvl="0" animBg="1"/>
      <p:bldP spid="5" grpId="0" bldLvl="0" animBg="1"/>
      <p:bldP spid="5" grpId="1" bldLvl="0" animBg="1"/>
      <p:bldP spid="6" grpId="0" bldLvl="0" animBg="1"/>
      <p:bldP spid="6" grpId="1" bldLvl="0" animBg="1"/>
      <p:bldP spid="18" grpId="0" bldLvl="0" animBg="1"/>
      <p:bldP spid="18"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4" grpId="0" bldLvl="0" animBg="1"/>
      <p:bldP spid="34" grpId="1" bldLvl="0" animBg="1"/>
      <p:bldP spid="35" grpId="0" bldLvl="0" animBg="1"/>
      <p:bldP spid="35" grpId="1" bldLvl="0" animBg="1"/>
      <p:bldP spid="36" grpId="0" bldLvl="0" animBg="1"/>
      <p:bldP spid="36" grpId="1" bldLvl="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Holder 12">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7" name="Slide Number Placeholder 6"/>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17"/>
          <p:cNvSpPr>
            <a:spLocks noGrp="1"/>
          </p:cNvSpPr>
          <p:nvPr>
            <p:ph type="pic" sz="quarter" idx="13"/>
          </p:nvPr>
        </p:nvSpPr>
        <p:spPr>
          <a:xfrm>
            <a:off x="3524075" y="1469572"/>
            <a:ext cx="1950720" cy="4408714"/>
          </a:xfrm>
          <a:prstGeom prst="rect">
            <a:avLst/>
          </a:prstGeom>
          <a:solidFill>
            <a:schemeClr val="bg2">
              <a:lumMod val="90000"/>
            </a:schemeClr>
          </a:solidFill>
        </p:spPr>
      </p:sp>
      <p:sp>
        <p:nvSpPr>
          <p:cNvPr id="5" name="Picture Placeholder 18"/>
          <p:cNvSpPr>
            <a:spLocks noGrp="1"/>
          </p:cNvSpPr>
          <p:nvPr>
            <p:ph type="pic" sz="quarter" idx="14"/>
          </p:nvPr>
        </p:nvSpPr>
        <p:spPr>
          <a:xfrm>
            <a:off x="5519303" y="1469572"/>
            <a:ext cx="1950720" cy="4408714"/>
          </a:xfrm>
          <a:prstGeom prst="rect">
            <a:avLst/>
          </a:prstGeom>
          <a:solidFill>
            <a:schemeClr val="bg2">
              <a:lumMod val="90000"/>
            </a:schemeClr>
          </a:solidFill>
        </p:spPr>
      </p:sp>
      <p:sp>
        <p:nvSpPr>
          <p:cNvPr id="8" name="Picture Placeholder 19"/>
          <p:cNvSpPr>
            <a:spLocks noGrp="1"/>
          </p:cNvSpPr>
          <p:nvPr>
            <p:ph type="pic" sz="quarter" idx="15"/>
          </p:nvPr>
        </p:nvSpPr>
        <p:spPr>
          <a:xfrm>
            <a:off x="7514532" y="1469572"/>
            <a:ext cx="1950720" cy="4408714"/>
          </a:xfrm>
          <a:prstGeom prst="rect">
            <a:avLst/>
          </a:prstGeom>
          <a:solidFill>
            <a:schemeClr val="bg2">
              <a:lumMod val="90000"/>
            </a:schemeClr>
          </a:solidFill>
        </p:spPr>
      </p:sp>
      <p:sp>
        <p:nvSpPr>
          <p:cNvPr id="9" name="Picture Placeholder 20"/>
          <p:cNvSpPr>
            <a:spLocks noGrp="1"/>
          </p:cNvSpPr>
          <p:nvPr>
            <p:ph type="pic" sz="quarter" idx="16"/>
          </p:nvPr>
        </p:nvSpPr>
        <p:spPr>
          <a:xfrm>
            <a:off x="9509760" y="1469572"/>
            <a:ext cx="1950720" cy="4408714"/>
          </a:xfrm>
          <a:prstGeom prst="rect">
            <a:avLst/>
          </a:prstGeom>
          <a:solidFill>
            <a:schemeClr val="bg2">
              <a:lumMod val="90000"/>
            </a:schemeClr>
          </a:solidFill>
        </p:spPr>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showMasterSp="0" userDrawn="1">
  <p:cSld name="66_Custom Layout">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screen"/>
          <a:srcRect/>
          <a:stretch>
            <a:fillRect/>
          </a:stretch>
        </p:blipFill>
        <p:spPr>
          <a:xfrm>
            <a:off x="0" y="356459"/>
            <a:ext cx="6096000" cy="6030254"/>
          </a:xfrm>
          <a:custGeom>
            <a:avLst/>
            <a:gdLst>
              <a:gd name="connsiteX0" fmla="*/ 0 w 6096000"/>
              <a:gd name="connsiteY0" fmla="*/ 0 h 6030254"/>
              <a:gd name="connsiteX1" fmla="*/ 6096000 w 6096000"/>
              <a:gd name="connsiteY1" fmla="*/ 0 h 6030254"/>
              <a:gd name="connsiteX2" fmla="*/ 6096000 w 6096000"/>
              <a:gd name="connsiteY2" fmla="*/ 6030254 h 6030254"/>
              <a:gd name="connsiteX3" fmla="*/ 0 w 6096000"/>
              <a:gd name="connsiteY3" fmla="*/ 6030254 h 6030254"/>
            </a:gdLst>
            <a:ahLst/>
            <a:cxnLst>
              <a:cxn ang="0">
                <a:pos x="connsiteX0" y="connsiteY0"/>
              </a:cxn>
              <a:cxn ang="0">
                <a:pos x="connsiteX1" y="connsiteY1"/>
              </a:cxn>
              <a:cxn ang="0">
                <a:pos x="connsiteX2" y="connsiteY2"/>
              </a:cxn>
              <a:cxn ang="0">
                <a:pos x="connsiteX3" y="connsiteY3"/>
              </a:cxn>
            </a:cxnLst>
            <a:rect l="l" t="t" r="r" b="b"/>
            <a:pathLst>
              <a:path w="6096000" h="6030254">
                <a:moveTo>
                  <a:pt x="0" y="0"/>
                </a:moveTo>
                <a:lnTo>
                  <a:pt x="6096000" y="0"/>
                </a:lnTo>
                <a:lnTo>
                  <a:pt x="6096000" y="6030254"/>
                </a:lnTo>
                <a:lnTo>
                  <a:pt x="0" y="6030254"/>
                </a:lnTo>
                <a:close/>
              </a:path>
            </a:pathLst>
          </a:custGeom>
          <a:effectLst/>
        </p:spPr>
      </p:pic>
      <p:sp>
        <p:nvSpPr>
          <p:cNvPr id="10" name="Picture Placeholder 9"/>
          <p:cNvSpPr>
            <a:spLocks noGrp="1"/>
          </p:cNvSpPr>
          <p:nvPr>
            <p:ph type="pic" sz="quarter" idx="31"/>
          </p:nvPr>
        </p:nvSpPr>
        <p:spPr>
          <a:xfrm>
            <a:off x="0" y="495301"/>
            <a:ext cx="5356490" cy="5331619"/>
          </a:xfrm>
          <a:custGeom>
            <a:avLst/>
            <a:gdLst>
              <a:gd name="connsiteX0" fmla="*/ 0 w 5356490"/>
              <a:gd name="connsiteY0" fmla="*/ 0 h 5331619"/>
              <a:gd name="connsiteX1" fmla="*/ 5094827 w 5356490"/>
              <a:gd name="connsiteY1" fmla="*/ 0 h 5331619"/>
              <a:gd name="connsiteX2" fmla="*/ 5316008 w 5356490"/>
              <a:gd name="connsiteY2" fmla="*/ 230706 h 5331619"/>
              <a:gd name="connsiteX3" fmla="*/ 5356490 w 5356490"/>
              <a:gd name="connsiteY3" fmla="*/ 5298282 h 5331619"/>
              <a:gd name="connsiteX4" fmla="*/ 5356489 w 5356490"/>
              <a:gd name="connsiteY4" fmla="*/ 5331619 h 5331619"/>
              <a:gd name="connsiteX5" fmla="*/ 0 w 5356490"/>
              <a:gd name="connsiteY5" fmla="*/ 5327006 h 533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56490" h="5331619">
                <a:moveTo>
                  <a:pt x="0" y="0"/>
                </a:moveTo>
                <a:lnTo>
                  <a:pt x="5094827" y="0"/>
                </a:lnTo>
                <a:cubicBezTo>
                  <a:pt x="5231448" y="0"/>
                  <a:pt x="5316008" y="94085"/>
                  <a:pt x="5316008" y="230706"/>
                </a:cubicBezTo>
                <a:lnTo>
                  <a:pt x="5356490" y="5298282"/>
                </a:lnTo>
                <a:cubicBezTo>
                  <a:pt x="5356490" y="5309394"/>
                  <a:pt x="5356489" y="5320507"/>
                  <a:pt x="5356489" y="5331619"/>
                </a:cubicBezTo>
                <a:lnTo>
                  <a:pt x="0" y="5327006"/>
                </a:ln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Title 1"/>
          <p:cNvSpPr>
            <a:spLocks noGrp="1"/>
          </p:cNvSpPr>
          <p:nvPr>
            <p:ph type="title"/>
          </p:nvPr>
        </p:nvSpPr>
        <p:spPr>
          <a:xfrm>
            <a:off x="7101840" y="946702"/>
            <a:ext cx="4079681" cy="1249845"/>
          </a:xfrm>
        </p:spPr>
        <p:txBody>
          <a:bodyPr/>
          <a:lstStyle/>
          <a:p>
            <a:r>
              <a:rPr lang="en-US"/>
              <a:t>Click to edit Master title style</a:t>
            </a:r>
            <a:endParaRPr 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67_Custom Layout">
    <p:spTree>
      <p:nvGrpSpPr>
        <p:cNvPr id="1" name=""/>
        <p:cNvGrpSpPr/>
        <p:nvPr/>
      </p:nvGrpSpPr>
      <p:grpSpPr>
        <a:xfrm>
          <a:off x="0" y="0"/>
          <a:ext cx="0" cy="0"/>
          <a:chOff x="0" y="0"/>
          <a:chExt cx="0" cy="0"/>
        </a:xfrm>
      </p:grpSpPr>
      <p:sp>
        <p:nvSpPr>
          <p:cNvPr id="3"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9" name="Picture Placeholder 8"/>
          <p:cNvSpPr>
            <a:spLocks noGrp="1"/>
          </p:cNvSpPr>
          <p:nvPr>
            <p:ph type="pic" sz="quarter" idx="27"/>
          </p:nvPr>
        </p:nvSpPr>
        <p:spPr>
          <a:xfrm rot="19307849">
            <a:off x="7597951" y="2463457"/>
            <a:ext cx="1917131" cy="4834932"/>
          </a:xfrm>
          <a:custGeom>
            <a:avLst/>
            <a:gdLst>
              <a:gd name="connsiteX0" fmla="*/ 0 w 2047422"/>
              <a:gd name="connsiteY0" fmla="*/ 0 h 2343150"/>
              <a:gd name="connsiteX1" fmla="*/ 2047422 w 2047422"/>
              <a:gd name="connsiteY1" fmla="*/ 0 h 2343150"/>
              <a:gd name="connsiteX2" fmla="*/ 2047422 w 2047422"/>
              <a:gd name="connsiteY2" fmla="*/ 2343150 h 2343150"/>
              <a:gd name="connsiteX3" fmla="*/ 0 w 2047422"/>
              <a:gd name="connsiteY3" fmla="*/ 2343150 h 2343150"/>
              <a:gd name="connsiteX4" fmla="*/ 0 w 2047422"/>
              <a:gd name="connsiteY4" fmla="*/ 0 h 2343150"/>
              <a:gd name="connsiteX0-1" fmla="*/ 0 w 2047422"/>
              <a:gd name="connsiteY0-2" fmla="*/ 522147 h 2865297"/>
              <a:gd name="connsiteX1-3" fmla="*/ 2036254 w 2047422"/>
              <a:gd name="connsiteY1-4" fmla="*/ 0 h 2865297"/>
              <a:gd name="connsiteX2-5" fmla="*/ 2047422 w 2047422"/>
              <a:gd name="connsiteY2-6" fmla="*/ 2865297 h 2865297"/>
              <a:gd name="connsiteX3-7" fmla="*/ 0 w 2047422"/>
              <a:gd name="connsiteY3-8" fmla="*/ 2865297 h 2865297"/>
              <a:gd name="connsiteX4-9" fmla="*/ 0 w 2047422"/>
              <a:gd name="connsiteY4-10" fmla="*/ 522147 h 2865297"/>
              <a:gd name="connsiteX0-11" fmla="*/ 0 w 2047422"/>
              <a:gd name="connsiteY0-12" fmla="*/ 529524 h 2872674"/>
              <a:gd name="connsiteX1-13" fmla="*/ 2036254 w 2047422"/>
              <a:gd name="connsiteY1-14" fmla="*/ 7377 h 2872674"/>
              <a:gd name="connsiteX2-15" fmla="*/ 2047422 w 2047422"/>
              <a:gd name="connsiteY2-16" fmla="*/ 2872674 h 2872674"/>
              <a:gd name="connsiteX3-17" fmla="*/ 0 w 2047422"/>
              <a:gd name="connsiteY3-18" fmla="*/ 2872674 h 2872674"/>
              <a:gd name="connsiteX4-19" fmla="*/ 0 w 2047422"/>
              <a:gd name="connsiteY4-20" fmla="*/ 529524 h 2872674"/>
              <a:gd name="connsiteX0-21" fmla="*/ 143233 w 2047422"/>
              <a:gd name="connsiteY0-22" fmla="*/ 243575 h 2884689"/>
              <a:gd name="connsiteX1-23" fmla="*/ 2036254 w 2047422"/>
              <a:gd name="connsiteY1-24" fmla="*/ 19392 h 2884689"/>
              <a:gd name="connsiteX2-25" fmla="*/ 2047422 w 2047422"/>
              <a:gd name="connsiteY2-26" fmla="*/ 2884689 h 2884689"/>
              <a:gd name="connsiteX3-27" fmla="*/ 0 w 2047422"/>
              <a:gd name="connsiteY3-28" fmla="*/ 2884689 h 2884689"/>
              <a:gd name="connsiteX4-29" fmla="*/ 143233 w 2047422"/>
              <a:gd name="connsiteY4-30" fmla="*/ 243575 h 2884689"/>
              <a:gd name="connsiteX0-31" fmla="*/ 143233 w 2047422"/>
              <a:gd name="connsiteY0-32" fmla="*/ 236413 h 2877527"/>
              <a:gd name="connsiteX1-33" fmla="*/ 2036254 w 2047422"/>
              <a:gd name="connsiteY1-34" fmla="*/ 12230 h 2877527"/>
              <a:gd name="connsiteX2-35" fmla="*/ 2047422 w 2047422"/>
              <a:gd name="connsiteY2-36" fmla="*/ 2877527 h 2877527"/>
              <a:gd name="connsiteX3-37" fmla="*/ 0 w 2047422"/>
              <a:gd name="connsiteY3-38" fmla="*/ 2877527 h 2877527"/>
              <a:gd name="connsiteX4-39" fmla="*/ 143233 w 2047422"/>
              <a:gd name="connsiteY4-40" fmla="*/ 236413 h 2877527"/>
              <a:gd name="connsiteX0-41" fmla="*/ 143233 w 2047422"/>
              <a:gd name="connsiteY0-42" fmla="*/ 239306 h 2880420"/>
              <a:gd name="connsiteX1-43" fmla="*/ 2036254 w 2047422"/>
              <a:gd name="connsiteY1-44" fmla="*/ 15123 h 2880420"/>
              <a:gd name="connsiteX2-45" fmla="*/ 2047422 w 2047422"/>
              <a:gd name="connsiteY2-46" fmla="*/ 2880420 h 2880420"/>
              <a:gd name="connsiteX3-47" fmla="*/ 0 w 2047422"/>
              <a:gd name="connsiteY3-48" fmla="*/ 2880420 h 2880420"/>
              <a:gd name="connsiteX4-49" fmla="*/ 143233 w 2047422"/>
              <a:gd name="connsiteY4-50" fmla="*/ 239306 h 2880420"/>
              <a:gd name="connsiteX0-51" fmla="*/ 58584 w 1962773"/>
              <a:gd name="connsiteY0-52" fmla="*/ 239306 h 4715270"/>
              <a:gd name="connsiteX1-53" fmla="*/ 1951605 w 1962773"/>
              <a:gd name="connsiteY1-54" fmla="*/ 15123 h 4715270"/>
              <a:gd name="connsiteX2-55" fmla="*/ 1962773 w 1962773"/>
              <a:gd name="connsiteY2-56" fmla="*/ 2880420 h 4715270"/>
              <a:gd name="connsiteX3-57" fmla="*/ 0 w 1962773"/>
              <a:gd name="connsiteY3-58" fmla="*/ 4715270 h 4715270"/>
              <a:gd name="connsiteX4-59" fmla="*/ 58584 w 1962773"/>
              <a:gd name="connsiteY4-60" fmla="*/ 239306 h 4715270"/>
              <a:gd name="connsiteX0-61" fmla="*/ 58584 w 1951738"/>
              <a:gd name="connsiteY0-62" fmla="*/ 239306 h 4715270"/>
              <a:gd name="connsiteX1-63" fmla="*/ 1951605 w 1951738"/>
              <a:gd name="connsiteY1-64" fmla="*/ 15123 h 4715270"/>
              <a:gd name="connsiteX2-65" fmla="*/ 1883562 w 1951738"/>
              <a:gd name="connsiteY2-66" fmla="*/ 4358154 h 4715270"/>
              <a:gd name="connsiteX3-67" fmla="*/ 0 w 1951738"/>
              <a:gd name="connsiteY3-68" fmla="*/ 4715270 h 4715270"/>
              <a:gd name="connsiteX4-69" fmla="*/ 58584 w 1951738"/>
              <a:gd name="connsiteY4-70" fmla="*/ 239306 h 4715270"/>
              <a:gd name="connsiteX0-71" fmla="*/ 58584 w 1951738"/>
              <a:gd name="connsiteY0-72" fmla="*/ 239306 h 4715270"/>
              <a:gd name="connsiteX1-73" fmla="*/ 1951605 w 1951738"/>
              <a:gd name="connsiteY1-74" fmla="*/ 15123 h 4715270"/>
              <a:gd name="connsiteX2-75" fmla="*/ 1883562 w 1951738"/>
              <a:gd name="connsiteY2-76" fmla="*/ 4358154 h 4715270"/>
              <a:gd name="connsiteX3-77" fmla="*/ 1773781 w 1951738"/>
              <a:gd name="connsiteY3-78" fmla="*/ 4521470 h 4715270"/>
              <a:gd name="connsiteX4-79" fmla="*/ 0 w 1951738"/>
              <a:gd name="connsiteY4-80" fmla="*/ 4715270 h 4715270"/>
              <a:gd name="connsiteX5" fmla="*/ 58584 w 1951738"/>
              <a:gd name="connsiteY5" fmla="*/ 239306 h 4715270"/>
              <a:gd name="connsiteX0-81" fmla="*/ 58584 w 1951738"/>
              <a:gd name="connsiteY0-82" fmla="*/ 239306 h 4715270"/>
              <a:gd name="connsiteX1-83" fmla="*/ 1951605 w 1951738"/>
              <a:gd name="connsiteY1-84" fmla="*/ 15123 h 4715270"/>
              <a:gd name="connsiteX2-85" fmla="*/ 1883562 w 1951738"/>
              <a:gd name="connsiteY2-86" fmla="*/ 4358154 h 4715270"/>
              <a:gd name="connsiteX3-87" fmla="*/ 1773781 w 1951738"/>
              <a:gd name="connsiteY3-88" fmla="*/ 4521470 h 4715270"/>
              <a:gd name="connsiteX4-89" fmla="*/ 0 w 1951738"/>
              <a:gd name="connsiteY4-90" fmla="*/ 4715270 h 4715270"/>
              <a:gd name="connsiteX5-91" fmla="*/ 58584 w 1951738"/>
              <a:gd name="connsiteY5-92" fmla="*/ 239306 h 4715270"/>
              <a:gd name="connsiteX0-93" fmla="*/ 58584 w 1951738"/>
              <a:gd name="connsiteY0-94" fmla="*/ 239306 h 4715270"/>
              <a:gd name="connsiteX1-95" fmla="*/ 1951605 w 1951738"/>
              <a:gd name="connsiteY1-96" fmla="*/ 15123 h 4715270"/>
              <a:gd name="connsiteX2-97" fmla="*/ 1883562 w 1951738"/>
              <a:gd name="connsiteY2-98" fmla="*/ 4358154 h 4715270"/>
              <a:gd name="connsiteX3-99" fmla="*/ 1721710 w 1951738"/>
              <a:gd name="connsiteY3-100" fmla="*/ 4520894 h 4715270"/>
              <a:gd name="connsiteX4-101" fmla="*/ 0 w 1951738"/>
              <a:gd name="connsiteY4-102" fmla="*/ 4715270 h 4715270"/>
              <a:gd name="connsiteX5-103" fmla="*/ 58584 w 1951738"/>
              <a:gd name="connsiteY5-104" fmla="*/ 239306 h 4715270"/>
              <a:gd name="connsiteX0-105" fmla="*/ 58584 w 1951737"/>
              <a:gd name="connsiteY0-106" fmla="*/ 239306 h 4715270"/>
              <a:gd name="connsiteX1-107" fmla="*/ 1951605 w 1951737"/>
              <a:gd name="connsiteY1-108" fmla="*/ 15123 h 4715270"/>
              <a:gd name="connsiteX2-109" fmla="*/ 1882868 w 1951737"/>
              <a:gd name="connsiteY2-110" fmla="*/ 4333366 h 4715270"/>
              <a:gd name="connsiteX3-111" fmla="*/ 1721710 w 1951737"/>
              <a:gd name="connsiteY3-112" fmla="*/ 4520894 h 4715270"/>
              <a:gd name="connsiteX4-113" fmla="*/ 0 w 1951737"/>
              <a:gd name="connsiteY4-114" fmla="*/ 4715270 h 4715270"/>
              <a:gd name="connsiteX5-115" fmla="*/ 58584 w 1951737"/>
              <a:gd name="connsiteY5-116" fmla="*/ 239306 h 4715270"/>
              <a:gd name="connsiteX0-117" fmla="*/ 58584 w 1951737"/>
              <a:gd name="connsiteY0-118" fmla="*/ 239306 h 4715270"/>
              <a:gd name="connsiteX1-119" fmla="*/ 1951605 w 1951737"/>
              <a:gd name="connsiteY1-120" fmla="*/ 15123 h 4715270"/>
              <a:gd name="connsiteX2-121" fmla="*/ 1882868 w 1951737"/>
              <a:gd name="connsiteY2-122" fmla="*/ 4333366 h 4715270"/>
              <a:gd name="connsiteX3-123" fmla="*/ 1721710 w 1951737"/>
              <a:gd name="connsiteY3-124" fmla="*/ 4520894 h 4715270"/>
              <a:gd name="connsiteX4-125" fmla="*/ 983508 w 1951737"/>
              <a:gd name="connsiteY4-126" fmla="*/ 4663150 h 4715270"/>
              <a:gd name="connsiteX5-127" fmla="*/ 0 w 1951737"/>
              <a:gd name="connsiteY5-128" fmla="*/ 4715270 h 4715270"/>
              <a:gd name="connsiteX6" fmla="*/ 58584 w 1951737"/>
              <a:gd name="connsiteY6" fmla="*/ 239306 h 4715270"/>
              <a:gd name="connsiteX0-129" fmla="*/ 58584 w 1951737"/>
              <a:gd name="connsiteY0-130" fmla="*/ 239306 h 4715270"/>
              <a:gd name="connsiteX1-131" fmla="*/ 1951605 w 1951737"/>
              <a:gd name="connsiteY1-132" fmla="*/ 15123 h 4715270"/>
              <a:gd name="connsiteX2-133" fmla="*/ 1882868 w 1951737"/>
              <a:gd name="connsiteY2-134" fmla="*/ 4333366 h 4715270"/>
              <a:gd name="connsiteX3-135" fmla="*/ 1721710 w 1951737"/>
              <a:gd name="connsiteY3-136" fmla="*/ 4520894 h 4715270"/>
              <a:gd name="connsiteX4-137" fmla="*/ 983508 w 1951737"/>
              <a:gd name="connsiteY4-138" fmla="*/ 4663150 h 4715270"/>
              <a:gd name="connsiteX5-139" fmla="*/ 0 w 1951737"/>
              <a:gd name="connsiteY5-140" fmla="*/ 4715270 h 4715270"/>
              <a:gd name="connsiteX6-141" fmla="*/ 58584 w 1951737"/>
              <a:gd name="connsiteY6-142" fmla="*/ 239306 h 4715270"/>
              <a:gd name="connsiteX0-143" fmla="*/ 58584 w 1951737"/>
              <a:gd name="connsiteY0-144" fmla="*/ 239306 h 4715270"/>
              <a:gd name="connsiteX1-145" fmla="*/ 1951605 w 1951737"/>
              <a:gd name="connsiteY1-146" fmla="*/ 15123 h 4715270"/>
              <a:gd name="connsiteX2-147" fmla="*/ 1882868 w 1951737"/>
              <a:gd name="connsiteY2-148" fmla="*/ 4333366 h 4715270"/>
              <a:gd name="connsiteX3-149" fmla="*/ 1721710 w 1951737"/>
              <a:gd name="connsiteY3-150" fmla="*/ 4520894 h 4715270"/>
              <a:gd name="connsiteX4-151" fmla="*/ 983508 w 1951737"/>
              <a:gd name="connsiteY4-152" fmla="*/ 4663150 h 4715270"/>
              <a:gd name="connsiteX5-153" fmla="*/ 0 w 1951737"/>
              <a:gd name="connsiteY5-154" fmla="*/ 4715270 h 4715270"/>
              <a:gd name="connsiteX6-155" fmla="*/ 58584 w 1951737"/>
              <a:gd name="connsiteY6-156" fmla="*/ 239306 h 4715270"/>
              <a:gd name="connsiteX0-157" fmla="*/ 58584 w 1951737"/>
              <a:gd name="connsiteY0-158" fmla="*/ 239306 h 4715270"/>
              <a:gd name="connsiteX1-159" fmla="*/ 1951605 w 1951737"/>
              <a:gd name="connsiteY1-160" fmla="*/ 15123 h 4715270"/>
              <a:gd name="connsiteX2-161" fmla="*/ 1882868 w 1951737"/>
              <a:gd name="connsiteY2-162" fmla="*/ 4333366 h 4715270"/>
              <a:gd name="connsiteX3-163" fmla="*/ 1721710 w 1951737"/>
              <a:gd name="connsiteY3-164" fmla="*/ 4520894 h 4715270"/>
              <a:gd name="connsiteX4-165" fmla="*/ 983508 w 1951737"/>
              <a:gd name="connsiteY4-166" fmla="*/ 4663150 h 4715270"/>
              <a:gd name="connsiteX5-167" fmla="*/ 0 w 1951737"/>
              <a:gd name="connsiteY5-168" fmla="*/ 4715270 h 4715270"/>
              <a:gd name="connsiteX6-169" fmla="*/ 58584 w 1951737"/>
              <a:gd name="connsiteY6-170" fmla="*/ 239306 h 4715270"/>
              <a:gd name="connsiteX0-171" fmla="*/ 58584 w 1951737"/>
              <a:gd name="connsiteY0-172" fmla="*/ 239306 h 4834932"/>
              <a:gd name="connsiteX1-173" fmla="*/ 1951605 w 1951737"/>
              <a:gd name="connsiteY1-174" fmla="*/ 15123 h 4834932"/>
              <a:gd name="connsiteX2-175" fmla="*/ 1882868 w 1951737"/>
              <a:gd name="connsiteY2-176" fmla="*/ 4333366 h 4834932"/>
              <a:gd name="connsiteX3-177" fmla="*/ 1721710 w 1951737"/>
              <a:gd name="connsiteY3-178" fmla="*/ 4520894 h 4834932"/>
              <a:gd name="connsiteX4-179" fmla="*/ 983508 w 1951737"/>
              <a:gd name="connsiteY4-180" fmla="*/ 4663150 h 4834932"/>
              <a:gd name="connsiteX5-181" fmla="*/ 149342 w 1951737"/>
              <a:gd name="connsiteY5-182" fmla="*/ 4834932 h 4834932"/>
              <a:gd name="connsiteX6-183" fmla="*/ 0 w 1951737"/>
              <a:gd name="connsiteY6-184" fmla="*/ 4715270 h 4834932"/>
              <a:gd name="connsiteX7" fmla="*/ 58584 w 1951737"/>
              <a:gd name="connsiteY7" fmla="*/ 239306 h 4834932"/>
              <a:gd name="connsiteX0-185" fmla="*/ 23978 w 1917131"/>
              <a:gd name="connsiteY0-186" fmla="*/ 239306 h 4834932"/>
              <a:gd name="connsiteX1-187" fmla="*/ 1916999 w 1917131"/>
              <a:gd name="connsiteY1-188" fmla="*/ 15123 h 4834932"/>
              <a:gd name="connsiteX2-189" fmla="*/ 1848262 w 1917131"/>
              <a:gd name="connsiteY2-190" fmla="*/ 4333366 h 4834932"/>
              <a:gd name="connsiteX3-191" fmla="*/ 1687104 w 1917131"/>
              <a:gd name="connsiteY3-192" fmla="*/ 4520894 h 4834932"/>
              <a:gd name="connsiteX4-193" fmla="*/ 948902 w 1917131"/>
              <a:gd name="connsiteY4-194" fmla="*/ 4663150 h 4834932"/>
              <a:gd name="connsiteX5-195" fmla="*/ 114736 w 1917131"/>
              <a:gd name="connsiteY5-196" fmla="*/ 4834932 h 4834932"/>
              <a:gd name="connsiteX6-197" fmla="*/ 0 w 1917131"/>
              <a:gd name="connsiteY6-198" fmla="*/ 4702101 h 4834932"/>
              <a:gd name="connsiteX7-199" fmla="*/ 23978 w 1917131"/>
              <a:gd name="connsiteY7-200" fmla="*/ 239306 h 4834932"/>
              <a:gd name="connsiteX0-201" fmla="*/ 23978 w 1917131"/>
              <a:gd name="connsiteY0-202" fmla="*/ 239306 h 4834932"/>
              <a:gd name="connsiteX1-203" fmla="*/ 1916999 w 1917131"/>
              <a:gd name="connsiteY1-204" fmla="*/ 15123 h 4834932"/>
              <a:gd name="connsiteX2-205" fmla="*/ 1848262 w 1917131"/>
              <a:gd name="connsiteY2-206" fmla="*/ 4333366 h 4834932"/>
              <a:gd name="connsiteX3-207" fmla="*/ 1687104 w 1917131"/>
              <a:gd name="connsiteY3-208" fmla="*/ 4520894 h 4834932"/>
              <a:gd name="connsiteX4-209" fmla="*/ 948902 w 1917131"/>
              <a:gd name="connsiteY4-210" fmla="*/ 4663150 h 4834932"/>
              <a:gd name="connsiteX5-211" fmla="*/ 114736 w 1917131"/>
              <a:gd name="connsiteY5-212" fmla="*/ 4834932 h 4834932"/>
              <a:gd name="connsiteX6-213" fmla="*/ 0 w 1917131"/>
              <a:gd name="connsiteY6-214" fmla="*/ 4702101 h 4834932"/>
              <a:gd name="connsiteX7-215" fmla="*/ 23978 w 1917131"/>
              <a:gd name="connsiteY7-216" fmla="*/ 239306 h 4834932"/>
              <a:gd name="connsiteX0-217" fmla="*/ 23978 w 1917131"/>
              <a:gd name="connsiteY0-218" fmla="*/ 239306 h 4834932"/>
              <a:gd name="connsiteX1-219" fmla="*/ 1916999 w 1917131"/>
              <a:gd name="connsiteY1-220" fmla="*/ 15123 h 4834932"/>
              <a:gd name="connsiteX2-221" fmla="*/ 1848262 w 1917131"/>
              <a:gd name="connsiteY2-222" fmla="*/ 4333366 h 4834932"/>
              <a:gd name="connsiteX3-223" fmla="*/ 1687104 w 1917131"/>
              <a:gd name="connsiteY3-224" fmla="*/ 4520894 h 4834932"/>
              <a:gd name="connsiteX4-225" fmla="*/ 948902 w 1917131"/>
              <a:gd name="connsiteY4-226" fmla="*/ 4663150 h 4834932"/>
              <a:gd name="connsiteX5-227" fmla="*/ 114736 w 1917131"/>
              <a:gd name="connsiteY5-228" fmla="*/ 4834932 h 4834932"/>
              <a:gd name="connsiteX6-229" fmla="*/ 0 w 1917131"/>
              <a:gd name="connsiteY6-230" fmla="*/ 4702101 h 4834932"/>
              <a:gd name="connsiteX7-231" fmla="*/ 23978 w 1917131"/>
              <a:gd name="connsiteY7-232" fmla="*/ 239306 h 4834932"/>
              <a:gd name="connsiteX0-233" fmla="*/ 23978 w 1917131"/>
              <a:gd name="connsiteY0-234" fmla="*/ 239306 h 4834932"/>
              <a:gd name="connsiteX1-235" fmla="*/ 1916999 w 1917131"/>
              <a:gd name="connsiteY1-236" fmla="*/ 15123 h 4834932"/>
              <a:gd name="connsiteX2-237" fmla="*/ 1848262 w 1917131"/>
              <a:gd name="connsiteY2-238" fmla="*/ 4333366 h 4834932"/>
              <a:gd name="connsiteX3-239" fmla="*/ 1687104 w 1917131"/>
              <a:gd name="connsiteY3-240" fmla="*/ 4520894 h 4834932"/>
              <a:gd name="connsiteX4-241" fmla="*/ 948533 w 1917131"/>
              <a:gd name="connsiteY4-242" fmla="*/ 4679021 h 4834932"/>
              <a:gd name="connsiteX5-243" fmla="*/ 114736 w 1917131"/>
              <a:gd name="connsiteY5-244" fmla="*/ 4834932 h 4834932"/>
              <a:gd name="connsiteX6-245" fmla="*/ 0 w 1917131"/>
              <a:gd name="connsiteY6-246" fmla="*/ 4702101 h 4834932"/>
              <a:gd name="connsiteX7-247" fmla="*/ 23978 w 1917131"/>
              <a:gd name="connsiteY7-248" fmla="*/ 239306 h 4834932"/>
              <a:gd name="connsiteX0-249" fmla="*/ 23978 w 1917131"/>
              <a:gd name="connsiteY0-250" fmla="*/ 239306 h 4834932"/>
              <a:gd name="connsiteX1-251" fmla="*/ 1916999 w 1917131"/>
              <a:gd name="connsiteY1-252" fmla="*/ 15123 h 4834932"/>
              <a:gd name="connsiteX2-253" fmla="*/ 1848262 w 1917131"/>
              <a:gd name="connsiteY2-254" fmla="*/ 4333366 h 4834932"/>
              <a:gd name="connsiteX3-255" fmla="*/ 1687104 w 1917131"/>
              <a:gd name="connsiteY3-256" fmla="*/ 4520894 h 4834932"/>
              <a:gd name="connsiteX4-257" fmla="*/ 948533 w 1917131"/>
              <a:gd name="connsiteY4-258" fmla="*/ 4679021 h 4834932"/>
              <a:gd name="connsiteX5-259" fmla="*/ 114736 w 1917131"/>
              <a:gd name="connsiteY5-260" fmla="*/ 4834932 h 4834932"/>
              <a:gd name="connsiteX6-261" fmla="*/ 0 w 1917131"/>
              <a:gd name="connsiteY6-262" fmla="*/ 4702101 h 4834932"/>
              <a:gd name="connsiteX7-263" fmla="*/ 23978 w 1917131"/>
              <a:gd name="connsiteY7-264" fmla="*/ 239306 h 4834932"/>
              <a:gd name="connsiteX0-265" fmla="*/ 23978 w 1917131"/>
              <a:gd name="connsiteY0-266" fmla="*/ 239306 h 4834932"/>
              <a:gd name="connsiteX1-267" fmla="*/ 1916999 w 1917131"/>
              <a:gd name="connsiteY1-268" fmla="*/ 15123 h 4834932"/>
              <a:gd name="connsiteX2-269" fmla="*/ 1848262 w 1917131"/>
              <a:gd name="connsiteY2-270" fmla="*/ 4333366 h 4834932"/>
              <a:gd name="connsiteX3-271" fmla="*/ 1687104 w 1917131"/>
              <a:gd name="connsiteY3-272" fmla="*/ 4520894 h 4834932"/>
              <a:gd name="connsiteX4-273" fmla="*/ 948533 w 1917131"/>
              <a:gd name="connsiteY4-274" fmla="*/ 4679021 h 4834932"/>
              <a:gd name="connsiteX5-275" fmla="*/ 114736 w 1917131"/>
              <a:gd name="connsiteY5-276" fmla="*/ 4834932 h 4834932"/>
              <a:gd name="connsiteX6-277" fmla="*/ 0 w 1917131"/>
              <a:gd name="connsiteY6-278" fmla="*/ 4702101 h 4834932"/>
              <a:gd name="connsiteX7-279" fmla="*/ 23978 w 1917131"/>
              <a:gd name="connsiteY7-280" fmla="*/ 239306 h 48349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141" y="connsiteY6-142"/>
              </a:cxn>
              <a:cxn ang="0">
                <a:pos x="connsiteX7-199" y="connsiteY7-200"/>
              </a:cxn>
            </a:cxnLst>
            <a:rect l="l" t="t" r="r" b="b"/>
            <a:pathLst>
              <a:path w="1917131" h="4834932">
                <a:moveTo>
                  <a:pt x="23978" y="239306"/>
                </a:moveTo>
                <a:cubicBezTo>
                  <a:pt x="600978" y="122073"/>
                  <a:pt x="1177515" y="-52560"/>
                  <a:pt x="1916999" y="15123"/>
                </a:cubicBezTo>
                <a:cubicBezTo>
                  <a:pt x="1920722" y="970222"/>
                  <a:pt x="1844539" y="3378267"/>
                  <a:pt x="1848262" y="4333366"/>
                </a:cubicBezTo>
                <a:cubicBezTo>
                  <a:pt x="1836849" y="4415703"/>
                  <a:pt x="1736266" y="4508669"/>
                  <a:pt x="1687104" y="4520894"/>
                </a:cubicBezTo>
                <a:cubicBezTo>
                  <a:pt x="1573622" y="4529900"/>
                  <a:pt x="1291203" y="4620088"/>
                  <a:pt x="948533" y="4679021"/>
                </a:cubicBezTo>
                <a:cubicBezTo>
                  <a:pt x="676191" y="4727310"/>
                  <a:pt x="677785" y="4740686"/>
                  <a:pt x="114736" y="4834932"/>
                </a:cubicBezTo>
                <a:cubicBezTo>
                  <a:pt x="65241" y="4810084"/>
                  <a:pt x="19997" y="4820903"/>
                  <a:pt x="0" y="4702101"/>
                </a:cubicBezTo>
                <a:lnTo>
                  <a:pt x="23978" y="239306"/>
                </a:ln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10" name="Picture Placeholder 8"/>
          <p:cNvSpPr>
            <a:spLocks noGrp="1"/>
          </p:cNvSpPr>
          <p:nvPr>
            <p:ph type="pic" sz="quarter" idx="46"/>
          </p:nvPr>
        </p:nvSpPr>
        <p:spPr>
          <a:xfrm rot="2445785">
            <a:off x="10178826" y="1101403"/>
            <a:ext cx="1366859" cy="5144145"/>
          </a:xfrm>
          <a:custGeom>
            <a:avLst/>
            <a:gdLst>
              <a:gd name="connsiteX0" fmla="*/ 0 w 2028916"/>
              <a:gd name="connsiteY0" fmla="*/ 0 h 2326822"/>
              <a:gd name="connsiteX1" fmla="*/ 2028916 w 2028916"/>
              <a:gd name="connsiteY1" fmla="*/ 0 h 2326822"/>
              <a:gd name="connsiteX2" fmla="*/ 2028916 w 2028916"/>
              <a:gd name="connsiteY2" fmla="*/ 2326822 h 2326822"/>
              <a:gd name="connsiteX3" fmla="*/ 0 w 2028916"/>
              <a:gd name="connsiteY3" fmla="*/ 2326822 h 2326822"/>
              <a:gd name="connsiteX4" fmla="*/ 0 w 2028916"/>
              <a:gd name="connsiteY4" fmla="*/ 0 h 2326822"/>
              <a:gd name="connsiteX0-1" fmla="*/ 0 w 2108542"/>
              <a:gd name="connsiteY0-2" fmla="*/ 2168777 h 4495599"/>
              <a:gd name="connsiteX1-3" fmla="*/ 2108542 w 2108542"/>
              <a:gd name="connsiteY1-4" fmla="*/ 0 h 4495599"/>
              <a:gd name="connsiteX2-5" fmla="*/ 2028916 w 2108542"/>
              <a:gd name="connsiteY2-6" fmla="*/ 4495599 h 4495599"/>
              <a:gd name="connsiteX3-7" fmla="*/ 0 w 2108542"/>
              <a:gd name="connsiteY3-8" fmla="*/ 4495599 h 4495599"/>
              <a:gd name="connsiteX4-9" fmla="*/ 0 w 2108542"/>
              <a:gd name="connsiteY4-10" fmla="*/ 2168777 h 4495599"/>
              <a:gd name="connsiteX0-11" fmla="*/ 933397 w 2108542"/>
              <a:gd name="connsiteY0-12" fmla="*/ 873689 h 4495599"/>
              <a:gd name="connsiteX1-13" fmla="*/ 2108542 w 2108542"/>
              <a:gd name="connsiteY1-14" fmla="*/ 0 h 4495599"/>
              <a:gd name="connsiteX2-15" fmla="*/ 2028916 w 2108542"/>
              <a:gd name="connsiteY2-16" fmla="*/ 4495599 h 4495599"/>
              <a:gd name="connsiteX3-17" fmla="*/ 0 w 2108542"/>
              <a:gd name="connsiteY3-18" fmla="*/ 4495599 h 4495599"/>
              <a:gd name="connsiteX4-19" fmla="*/ 933397 w 2108542"/>
              <a:gd name="connsiteY4-20" fmla="*/ 873689 h 4495599"/>
              <a:gd name="connsiteX0-21" fmla="*/ 195800 w 1370945"/>
              <a:gd name="connsiteY0-22" fmla="*/ 873689 h 5205346"/>
              <a:gd name="connsiteX1-23" fmla="*/ 1370945 w 1370945"/>
              <a:gd name="connsiteY1-24" fmla="*/ 0 h 5205346"/>
              <a:gd name="connsiteX2-25" fmla="*/ 1291319 w 1370945"/>
              <a:gd name="connsiteY2-26" fmla="*/ 4495599 h 5205346"/>
              <a:gd name="connsiteX3-27" fmla="*/ 0 w 1370945"/>
              <a:gd name="connsiteY3-28" fmla="*/ 5205346 h 5205346"/>
              <a:gd name="connsiteX4-29" fmla="*/ 195800 w 1370945"/>
              <a:gd name="connsiteY4-30" fmla="*/ 873689 h 5205346"/>
              <a:gd name="connsiteX0-31" fmla="*/ 195800 w 1370945"/>
              <a:gd name="connsiteY0-32" fmla="*/ 873689 h 5205346"/>
              <a:gd name="connsiteX1-33" fmla="*/ 1370945 w 1370945"/>
              <a:gd name="connsiteY1-34" fmla="*/ 0 h 5205346"/>
              <a:gd name="connsiteX2-35" fmla="*/ 1280871 w 1370945"/>
              <a:gd name="connsiteY2-36" fmla="*/ 4454303 h 5205346"/>
              <a:gd name="connsiteX3-37" fmla="*/ 0 w 1370945"/>
              <a:gd name="connsiteY3-38" fmla="*/ 5205346 h 5205346"/>
              <a:gd name="connsiteX4-39" fmla="*/ 195800 w 1370945"/>
              <a:gd name="connsiteY4-40" fmla="*/ 873689 h 5205346"/>
              <a:gd name="connsiteX0-41" fmla="*/ 195800 w 1380602"/>
              <a:gd name="connsiteY0-42" fmla="*/ 873689 h 5205346"/>
              <a:gd name="connsiteX1-43" fmla="*/ 1370945 w 1380602"/>
              <a:gd name="connsiteY1-44" fmla="*/ 0 h 5205346"/>
              <a:gd name="connsiteX2-45" fmla="*/ 1380602 w 1380602"/>
              <a:gd name="connsiteY2-46" fmla="*/ 166725 h 5205346"/>
              <a:gd name="connsiteX3-47" fmla="*/ 1280871 w 1380602"/>
              <a:gd name="connsiteY3-48" fmla="*/ 4454303 h 5205346"/>
              <a:gd name="connsiteX4-49" fmla="*/ 0 w 1380602"/>
              <a:gd name="connsiteY4-50" fmla="*/ 5205346 h 5205346"/>
              <a:gd name="connsiteX5" fmla="*/ 195800 w 1380602"/>
              <a:gd name="connsiteY5" fmla="*/ 873689 h 5205346"/>
              <a:gd name="connsiteX0-51" fmla="*/ 195800 w 1380602"/>
              <a:gd name="connsiteY0-52" fmla="*/ 823626 h 5155283"/>
              <a:gd name="connsiteX1-53" fmla="*/ 1294634 w 1380602"/>
              <a:gd name="connsiteY1-54" fmla="*/ 0 h 5155283"/>
              <a:gd name="connsiteX2-55" fmla="*/ 1380602 w 1380602"/>
              <a:gd name="connsiteY2-56" fmla="*/ 116662 h 5155283"/>
              <a:gd name="connsiteX3-57" fmla="*/ 1280871 w 1380602"/>
              <a:gd name="connsiteY3-58" fmla="*/ 4404240 h 5155283"/>
              <a:gd name="connsiteX4-59" fmla="*/ 0 w 1380602"/>
              <a:gd name="connsiteY4-60" fmla="*/ 5155283 h 5155283"/>
              <a:gd name="connsiteX5-61" fmla="*/ 195800 w 1380602"/>
              <a:gd name="connsiteY5-62" fmla="*/ 823626 h 5155283"/>
              <a:gd name="connsiteX0-63" fmla="*/ 296365 w 1380602"/>
              <a:gd name="connsiteY0-64" fmla="*/ 765228 h 5155283"/>
              <a:gd name="connsiteX1-65" fmla="*/ 1294634 w 1380602"/>
              <a:gd name="connsiteY1-66" fmla="*/ 0 h 5155283"/>
              <a:gd name="connsiteX2-67" fmla="*/ 1380602 w 1380602"/>
              <a:gd name="connsiteY2-68" fmla="*/ 116662 h 5155283"/>
              <a:gd name="connsiteX3-69" fmla="*/ 1280871 w 1380602"/>
              <a:gd name="connsiteY3-70" fmla="*/ 4404240 h 5155283"/>
              <a:gd name="connsiteX4-71" fmla="*/ 0 w 1380602"/>
              <a:gd name="connsiteY4-72" fmla="*/ 5155283 h 5155283"/>
              <a:gd name="connsiteX5-73" fmla="*/ 296365 w 1380602"/>
              <a:gd name="connsiteY5-74" fmla="*/ 765228 h 5155283"/>
              <a:gd name="connsiteX0-75" fmla="*/ 296365 w 1380602"/>
              <a:gd name="connsiteY0-76" fmla="*/ 765228 h 5155283"/>
              <a:gd name="connsiteX1-77" fmla="*/ 1294634 w 1380602"/>
              <a:gd name="connsiteY1-78" fmla="*/ 0 h 5155283"/>
              <a:gd name="connsiteX2-79" fmla="*/ 1380602 w 1380602"/>
              <a:gd name="connsiteY2-80" fmla="*/ 116662 h 5155283"/>
              <a:gd name="connsiteX3-81" fmla="*/ 1280871 w 1380602"/>
              <a:gd name="connsiteY3-82" fmla="*/ 4404240 h 5155283"/>
              <a:gd name="connsiteX4-83" fmla="*/ 0 w 1380602"/>
              <a:gd name="connsiteY4-84" fmla="*/ 5155283 h 5155283"/>
              <a:gd name="connsiteX5-85" fmla="*/ 200181 w 1380602"/>
              <a:gd name="connsiteY5-86" fmla="*/ 917318 h 5155283"/>
              <a:gd name="connsiteX6" fmla="*/ 296365 w 1380602"/>
              <a:gd name="connsiteY6" fmla="*/ 765228 h 5155283"/>
              <a:gd name="connsiteX0-87" fmla="*/ 296365 w 1380602"/>
              <a:gd name="connsiteY0-88" fmla="*/ 765228 h 5155283"/>
              <a:gd name="connsiteX1-89" fmla="*/ 1294634 w 1380602"/>
              <a:gd name="connsiteY1-90" fmla="*/ 0 h 5155283"/>
              <a:gd name="connsiteX2-91" fmla="*/ 1380602 w 1380602"/>
              <a:gd name="connsiteY2-92" fmla="*/ 116662 h 5155283"/>
              <a:gd name="connsiteX3-93" fmla="*/ 1280871 w 1380602"/>
              <a:gd name="connsiteY3-94" fmla="*/ 4404240 h 5155283"/>
              <a:gd name="connsiteX4-95" fmla="*/ 0 w 1380602"/>
              <a:gd name="connsiteY4-96" fmla="*/ 5155283 h 5155283"/>
              <a:gd name="connsiteX5-97" fmla="*/ 166907 w 1380602"/>
              <a:gd name="connsiteY5-98" fmla="*/ 1024600 h 5155283"/>
              <a:gd name="connsiteX6-99" fmla="*/ 296365 w 1380602"/>
              <a:gd name="connsiteY6-100" fmla="*/ 765228 h 5155283"/>
              <a:gd name="connsiteX0-101" fmla="*/ 296365 w 1380602"/>
              <a:gd name="connsiteY0-102" fmla="*/ 765228 h 5155283"/>
              <a:gd name="connsiteX1-103" fmla="*/ 1294634 w 1380602"/>
              <a:gd name="connsiteY1-104" fmla="*/ 0 h 5155283"/>
              <a:gd name="connsiteX2-105" fmla="*/ 1380602 w 1380602"/>
              <a:gd name="connsiteY2-106" fmla="*/ 116662 h 5155283"/>
              <a:gd name="connsiteX3-107" fmla="*/ 1280871 w 1380602"/>
              <a:gd name="connsiteY3-108" fmla="*/ 4404240 h 5155283"/>
              <a:gd name="connsiteX4-109" fmla="*/ 0 w 1380602"/>
              <a:gd name="connsiteY4-110" fmla="*/ 5155283 h 5155283"/>
              <a:gd name="connsiteX5-111" fmla="*/ 166907 w 1380602"/>
              <a:gd name="connsiteY5-112" fmla="*/ 1024600 h 5155283"/>
              <a:gd name="connsiteX6-113" fmla="*/ 296365 w 1380602"/>
              <a:gd name="connsiteY6-114" fmla="*/ 765228 h 5155283"/>
              <a:gd name="connsiteX0-115" fmla="*/ 296365 w 1380602"/>
              <a:gd name="connsiteY0-116" fmla="*/ 765228 h 5155283"/>
              <a:gd name="connsiteX1-117" fmla="*/ 1294634 w 1380602"/>
              <a:gd name="connsiteY1-118" fmla="*/ 0 h 5155283"/>
              <a:gd name="connsiteX2-119" fmla="*/ 1380602 w 1380602"/>
              <a:gd name="connsiteY2-120" fmla="*/ 116662 h 5155283"/>
              <a:gd name="connsiteX3-121" fmla="*/ 1280871 w 1380602"/>
              <a:gd name="connsiteY3-122" fmla="*/ 4404240 h 5155283"/>
              <a:gd name="connsiteX4-123" fmla="*/ 0 w 1380602"/>
              <a:gd name="connsiteY4-124" fmla="*/ 5155283 h 5155283"/>
              <a:gd name="connsiteX5-125" fmla="*/ 166907 w 1380602"/>
              <a:gd name="connsiteY5-126" fmla="*/ 1024600 h 5155283"/>
              <a:gd name="connsiteX6-127" fmla="*/ 296365 w 1380602"/>
              <a:gd name="connsiteY6-128" fmla="*/ 765228 h 5155283"/>
              <a:gd name="connsiteX0-129" fmla="*/ 296365 w 1380602"/>
              <a:gd name="connsiteY0-130" fmla="*/ 758760 h 5148815"/>
              <a:gd name="connsiteX1-131" fmla="*/ 1290777 w 1380602"/>
              <a:gd name="connsiteY1-132" fmla="*/ 0 h 5148815"/>
              <a:gd name="connsiteX2-133" fmla="*/ 1380602 w 1380602"/>
              <a:gd name="connsiteY2-134" fmla="*/ 110194 h 5148815"/>
              <a:gd name="connsiteX3-135" fmla="*/ 1280871 w 1380602"/>
              <a:gd name="connsiteY3-136" fmla="*/ 4397772 h 5148815"/>
              <a:gd name="connsiteX4-137" fmla="*/ 0 w 1380602"/>
              <a:gd name="connsiteY4-138" fmla="*/ 5148815 h 5148815"/>
              <a:gd name="connsiteX5-139" fmla="*/ 166907 w 1380602"/>
              <a:gd name="connsiteY5-140" fmla="*/ 1018132 h 5148815"/>
              <a:gd name="connsiteX6-141" fmla="*/ 296365 w 1380602"/>
              <a:gd name="connsiteY6-142" fmla="*/ 758760 h 5148815"/>
              <a:gd name="connsiteX0-143" fmla="*/ 296365 w 1380602"/>
              <a:gd name="connsiteY0-144" fmla="*/ 758760 h 5148815"/>
              <a:gd name="connsiteX1-145" fmla="*/ 1290777 w 1380602"/>
              <a:gd name="connsiteY1-146" fmla="*/ 0 h 5148815"/>
              <a:gd name="connsiteX2-147" fmla="*/ 1380602 w 1380602"/>
              <a:gd name="connsiteY2-148" fmla="*/ 110194 h 5148815"/>
              <a:gd name="connsiteX3-149" fmla="*/ 1280871 w 1380602"/>
              <a:gd name="connsiteY3-150" fmla="*/ 4397772 h 5148815"/>
              <a:gd name="connsiteX4-151" fmla="*/ 0 w 1380602"/>
              <a:gd name="connsiteY4-152" fmla="*/ 5148815 h 5148815"/>
              <a:gd name="connsiteX5-153" fmla="*/ 166907 w 1380602"/>
              <a:gd name="connsiteY5-154" fmla="*/ 1018132 h 5148815"/>
              <a:gd name="connsiteX6-155" fmla="*/ 296365 w 1380602"/>
              <a:gd name="connsiteY6-156" fmla="*/ 758760 h 5148815"/>
              <a:gd name="connsiteX0-157" fmla="*/ 296365 w 1380602"/>
              <a:gd name="connsiteY0-158" fmla="*/ 758760 h 5148815"/>
              <a:gd name="connsiteX1-159" fmla="*/ 1290777 w 1380602"/>
              <a:gd name="connsiteY1-160" fmla="*/ 0 h 5148815"/>
              <a:gd name="connsiteX2-161" fmla="*/ 1380602 w 1380602"/>
              <a:gd name="connsiteY2-162" fmla="*/ 110194 h 5148815"/>
              <a:gd name="connsiteX3-163" fmla="*/ 1277388 w 1380602"/>
              <a:gd name="connsiteY3-164" fmla="*/ 4261108 h 5148815"/>
              <a:gd name="connsiteX4-165" fmla="*/ 1280871 w 1380602"/>
              <a:gd name="connsiteY4-166" fmla="*/ 4397772 h 5148815"/>
              <a:gd name="connsiteX5-167" fmla="*/ 0 w 1380602"/>
              <a:gd name="connsiteY5-168" fmla="*/ 5148815 h 5148815"/>
              <a:gd name="connsiteX6-169" fmla="*/ 166907 w 1380602"/>
              <a:gd name="connsiteY6-170" fmla="*/ 1018132 h 5148815"/>
              <a:gd name="connsiteX7" fmla="*/ 296365 w 1380602"/>
              <a:gd name="connsiteY7" fmla="*/ 758760 h 5148815"/>
              <a:gd name="connsiteX0-171" fmla="*/ 296365 w 1380602"/>
              <a:gd name="connsiteY0-172" fmla="*/ 758760 h 5148815"/>
              <a:gd name="connsiteX1-173" fmla="*/ 1290777 w 1380602"/>
              <a:gd name="connsiteY1-174" fmla="*/ 0 h 5148815"/>
              <a:gd name="connsiteX2-175" fmla="*/ 1380602 w 1380602"/>
              <a:gd name="connsiteY2-176" fmla="*/ 110194 h 5148815"/>
              <a:gd name="connsiteX3-177" fmla="*/ 1277388 w 1380602"/>
              <a:gd name="connsiteY3-178" fmla="*/ 4261108 h 5148815"/>
              <a:gd name="connsiteX4-179" fmla="*/ 1142492 w 1380602"/>
              <a:gd name="connsiteY4-180" fmla="*/ 4510773 h 5148815"/>
              <a:gd name="connsiteX5-181" fmla="*/ 0 w 1380602"/>
              <a:gd name="connsiteY5-182" fmla="*/ 5148815 h 5148815"/>
              <a:gd name="connsiteX6-183" fmla="*/ 166907 w 1380602"/>
              <a:gd name="connsiteY6-184" fmla="*/ 1018132 h 5148815"/>
              <a:gd name="connsiteX7-185" fmla="*/ 296365 w 1380602"/>
              <a:gd name="connsiteY7-186" fmla="*/ 758760 h 5148815"/>
              <a:gd name="connsiteX0-187" fmla="*/ 296365 w 1380602"/>
              <a:gd name="connsiteY0-188" fmla="*/ 758760 h 5148815"/>
              <a:gd name="connsiteX1-189" fmla="*/ 1290777 w 1380602"/>
              <a:gd name="connsiteY1-190" fmla="*/ 0 h 5148815"/>
              <a:gd name="connsiteX2-191" fmla="*/ 1380602 w 1380602"/>
              <a:gd name="connsiteY2-192" fmla="*/ 110194 h 5148815"/>
              <a:gd name="connsiteX3-193" fmla="*/ 1277388 w 1380602"/>
              <a:gd name="connsiteY3-194" fmla="*/ 4261108 h 5148815"/>
              <a:gd name="connsiteX4-195" fmla="*/ 1142492 w 1380602"/>
              <a:gd name="connsiteY4-196" fmla="*/ 4510773 h 5148815"/>
              <a:gd name="connsiteX5-197" fmla="*/ 0 w 1380602"/>
              <a:gd name="connsiteY5-198" fmla="*/ 5148815 h 5148815"/>
              <a:gd name="connsiteX6-199" fmla="*/ 166907 w 1380602"/>
              <a:gd name="connsiteY6-200" fmla="*/ 1018132 h 5148815"/>
              <a:gd name="connsiteX7-201" fmla="*/ 296365 w 1380602"/>
              <a:gd name="connsiteY7-202" fmla="*/ 758760 h 5148815"/>
              <a:gd name="connsiteX0-203" fmla="*/ 296365 w 1380602"/>
              <a:gd name="connsiteY0-204" fmla="*/ 758760 h 5148815"/>
              <a:gd name="connsiteX1-205" fmla="*/ 1290777 w 1380602"/>
              <a:gd name="connsiteY1-206" fmla="*/ 0 h 5148815"/>
              <a:gd name="connsiteX2-207" fmla="*/ 1380602 w 1380602"/>
              <a:gd name="connsiteY2-208" fmla="*/ 110194 h 5148815"/>
              <a:gd name="connsiteX3-209" fmla="*/ 1277388 w 1380602"/>
              <a:gd name="connsiteY3-210" fmla="*/ 4261108 h 5148815"/>
              <a:gd name="connsiteX4-211" fmla="*/ 1142492 w 1380602"/>
              <a:gd name="connsiteY4-212" fmla="*/ 4510773 h 5148815"/>
              <a:gd name="connsiteX5-213" fmla="*/ 0 w 1380602"/>
              <a:gd name="connsiteY5-214" fmla="*/ 5148815 h 5148815"/>
              <a:gd name="connsiteX6-215" fmla="*/ 166907 w 1380602"/>
              <a:gd name="connsiteY6-216" fmla="*/ 1018132 h 5148815"/>
              <a:gd name="connsiteX7-217" fmla="*/ 296365 w 1380602"/>
              <a:gd name="connsiteY7-218" fmla="*/ 758760 h 5148815"/>
              <a:gd name="connsiteX0-219" fmla="*/ 296365 w 1380602"/>
              <a:gd name="connsiteY0-220" fmla="*/ 758760 h 5148815"/>
              <a:gd name="connsiteX1-221" fmla="*/ 1290777 w 1380602"/>
              <a:gd name="connsiteY1-222" fmla="*/ 0 h 5148815"/>
              <a:gd name="connsiteX2-223" fmla="*/ 1380602 w 1380602"/>
              <a:gd name="connsiteY2-224" fmla="*/ 110194 h 5148815"/>
              <a:gd name="connsiteX3-225" fmla="*/ 1277388 w 1380602"/>
              <a:gd name="connsiteY3-226" fmla="*/ 4261108 h 5148815"/>
              <a:gd name="connsiteX4-227" fmla="*/ 1142492 w 1380602"/>
              <a:gd name="connsiteY4-228" fmla="*/ 4510773 h 5148815"/>
              <a:gd name="connsiteX5-229" fmla="*/ 158910 w 1380602"/>
              <a:gd name="connsiteY5-230" fmla="*/ 5137265 h 5148815"/>
              <a:gd name="connsiteX6-231" fmla="*/ 0 w 1380602"/>
              <a:gd name="connsiteY6-232" fmla="*/ 5148815 h 5148815"/>
              <a:gd name="connsiteX7-233" fmla="*/ 166907 w 1380602"/>
              <a:gd name="connsiteY7-234" fmla="*/ 1018132 h 5148815"/>
              <a:gd name="connsiteX8" fmla="*/ 296365 w 1380602"/>
              <a:gd name="connsiteY8" fmla="*/ 758760 h 5148815"/>
              <a:gd name="connsiteX0-235" fmla="*/ 296365 w 1380602"/>
              <a:gd name="connsiteY0-236" fmla="*/ 758760 h 5169184"/>
              <a:gd name="connsiteX1-237" fmla="*/ 1290777 w 1380602"/>
              <a:gd name="connsiteY1-238" fmla="*/ 0 h 5169184"/>
              <a:gd name="connsiteX2-239" fmla="*/ 1380602 w 1380602"/>
              <a:gd name="connsiteY2-240" fmla="*/ 110194 h 5169184"/>
              <a:gd name="connsiteX3-241" fmla="*/ 1277388 w 1380602"/>
              <a:gd name="connsiteY3-242" fmla="*/ 4261108 h 5169184"/>
              <a:gd name="connsiteX4-243" fmla="*/ 1142492 w 1380602"/>
              <a:gd name="connsiteY4-244" fmla="*/ 4510773 h 5169184"/>
              <a:gd name="connsiteX5-245" fmla="*/ 158910 w 1380602"/>
              <a:gd name="connsiteY5-246" fmla="*/ 5137265 h 5169184"/>
              <a:gd name="connsiteX6-247" fmla="*/ 0 w 1380602"/>
              <a:gd name="connsiteY6-248" fmla="*/ 5148815 h 5169184"/>
              <a:gd name="connsiteX7-249" fmla="*/ 166907 w 1380602"/>
              <a:gd name="connsiteY7-250" fmla="*/ 1018132 h 5169184"/>
              <a:gd name="connsiteX8-251" fmla="*/ 296365 w 1380602"/>
              <a:gd name="connsiteY8-252" fmla="*/ 758760 h 5169184"/>
              <a:gd name="connsiteX0-253" fmla="*/ 273975 w 1358212"/>
              <a:gd name="connsiteY0-254" fmla="*/ 758760 h 5149174"/>
              <a:gd name="connsiteX1-255" fmla="*/ 1268387 w 1358212"/>
              <a:gd name="connsiteY1-256" fmla="*/ 0 h 5149174"/>
              <a:gd name="connsiteX2-257" fmla="*/ 1358212 w 1358212"/>
              <a:gd name="connsiteY2-258" fmla="*/ 110194 h 5149174"/>
              <a:gd name="connsiteX3-259" fmla="*/ 1254998 w 1358212"/>
              <a:gd name="connsiteY3-260" fmla="*/ 4261108 h 5149174"/>
              <a:gd name="connsiteX4-261" fmla="*/ 1120102 w 1358212"/>
              <a:gd name="connsiteY4-262" fmla="*/ 4510773 h 5149174"/>
              <a:gd name="connsiteX5-263" fmla="*/ 136520 w 1358212"/>
              <a:gd name="connsiteY5-264" fmla="*/ 5137265 h 5149174"/>
              <a:gd name="connsiteX6-265" fmla="*/ 0 w 1358212"/>
              <a:gd name="connsiteY6-266" fmla="*/ 5120082 h 5149174"/>
              <a:gd name="connsiteX7-267" fmla="*/ 144517 w 1358212"/>
              <a:gd name="connsiteY7-268" fmla="*/ 1018132 h 5149174"/>
              <a:gd name="connsiteX8-269" fmla="*/ 273975 w 1358212"/>
              <a:gd name="connsiteY8-270" fmla="*/ 758760 h 5149174"/>
              <a:gd name="connsiteX0-271" fmla="*/ 273975 w 1358212"/>
              <a:gd name="connsiteY0-272" fmla="*/ 758760 h 5149174"/>
              <a:gd name="connsiteX1-273" fmla="*/ 1268387 w 1358212"/>
              <a:gd name="connsiteY1-274" fmla="*/ 0 h 5149174"/>
              <a:gd name="connsiteX2-275" fmla="*/ 1358212 w 1358212"/>
              <a:gd name="connsiteY2-276" fmla="*/ 110194 h 5149174"/>
              <a:gd name="connsiteX3-277" fmla="*/ 1254998 w 1358212"/>
              <a:gd name="connsiteY3-278" fmla="*/ 4261108 h 5149174"/>
              <a:gd name="connsiteX4-279" fmla="*/ 1120102 w 1358212"/>
              <a:gd name="connsiteY4-280" fmla="*/ 4510773 h 5149174"/>
              <a:gd name="connsiteX5-281" fmla="*/ 136520 w 1358212"/>
              <a:gd name="connsiteY5-282" fmla="*/ 5137265 h 5149174"/>
              <a:gd name="connsiteX6-283" fmla="*/ 0 w 1358212"/>
              <a:gd name="connsiteY6-284" fmla="*/ 5120082 h 5149174"/>
              <a:gd name="connsiteX7-285" fmla="*/ 144517 w 1358212"/>
              <a:gd name="connsiteY7-286" fmla="*/ 1018132 h 5149174"/>
              <a:gd name="connsiteX8-287" fmla="*/ 273975 w 1358212"/>
              <a:gd name="connsiteY8-288" fmla="*/ 758760 h 5149174"/>
              <a:gd name="connsiteX0-289" fmla="*/ 271177 w 1355414"/>
              <a:gd name="connsiteY0-290" fmla="*/ 758760 h 5142061"/>
              <a:gd name="connsiteX1-291" fmla="*/ 1265589 w 1355414"/>
              <a:gd name="connsiteY1-292" fmla="*/ 0 h 5142061"/>
              <a:gd name="connsiteX2-293" fmla="*/ 1355414 w 1355414"/>
              <a:gd name="connsiteY2-294" fmla="*/ 110194 h 5142061"/>
              <a:gd name="connsiteX3-295" fmla="*/ 1252200 w 1355414"/>
              <a:gd name="connsiteY3-296" fmla="*/ 4261108 h 5142061"/>
              <a:gd name="connsiteX4-297" fmla="*/ 1117304 w 1355414"/>
              <a:gd name="connsiteY4-298" fmla="*/ 4510773 h 5142061"/>
              <a:gd name="connsiteX5-299" fmla="*/ 133722 w 1355414"/>
              <a:gd name="connsiteY5-300" fmla="*/ 5137265 h 5142061"/>
              <a:gd name="connsiteX6-301" fmla="*/ 0 w 1355414"/>
              <a:gd name="connsiteY6-302" fmla="*/ 5105094 h 5142061"/>
              <a:gd name="connsiteX7-303" fmla="*/ 141719 w 1355414"/>
              <a:gd name="connsiteY7-304" fmla="*/ 1018132 h 5142061"/>
              <a:gd name="connsiteX8-305" fmla="*/ 271177 w 1355414"/>
              <a:gd name="connsiteY8-306" fmla="*/ 758760 h 5142061"/>
              <a:gd name="connsiteX0-307" fmla="*/ 271177 w 1355414"/>
              <a:gd name="connsiteY0-308" fmla="*/ 758760 h 5149585"/>
              <a:gd name="connsiteX1-309" fmla="*/ 1265589 w 1355414"/>
              <a:gd name="connsiteY1-310" fmla="*/ 0 h 5149585"/>
              <a:gd name="connsiteX2-311" fmla="*/ 1355414 w 1355414"/>
              <a:gd name="connsiteY2-312" fmla="*/ 110194 h 5149585"/>
              <a:gd name="connsiteX3-313" fmla="*/ 1252200 w 1355414"/>
              <a:gd name="connsiteY3-314" fmla="*/ 4261108 h 5149585"/>
              <a:gd name="connsiteX4-315" fmla="*/ 1117304 w 1355414"/>
              <a:gd name="connsiteY4-316" fmla="*/ 4510773 h 5149585"/>
              <a:gd name="connsiteX5-317" fmla="*/ 133722 w 1355414"/>
              <a:gd name="connsiteY5-318" fmla="*/ 5137265 h 5149585"/>
              <a:gd name="connsiteX6-319" fmla="*/ 0 w 1355414"/>
              <a:gd name="connsiteY6-320" fmla="*/ 5105094 h 5149585"/>
              <a:gd name="connsiteX7-321" fmla="*/ 141719 w 1355414"/>
              <a:gd name="connsiteY7-322" fmla="*/ 1018132 h 5149585"/>
              <a:gd name="connsiteX8-323" fmla="*/ 271177 w 1355414"/>
              <a:gd name="connsiteY8-324" fmla="*/ 758760 h 5149585"/>
              <a:gd name="connsiteX0-325" fmla="*/ 271177 w 1355414"/>
              <a:gd name="connsiteY0-326" fmla="*/ 758760 h 5149978"/>
              <a:gd name="connsiteX1-327" fmla="*/ 1265589 w 1355414"/>
              <a:gd name="connsiteY1-328" fmla="*/ 0 h 5149978"/>
              <a:gd name="connsiteX2-329" fmla="*/ 1355414 w 1355414"/>
              <a:gd name="connsiteY2-330" fmla="*/ 110194 h 5149978"/>
              <a:gd name="connsiteX3-331" fmla="*/ 1252200 w 1355414"/>
              <a:gd name="connsiteY3-332" fmla="*/ 4261108 h 5149978"/>
              <a:gd name="connsiteX4-333" fmla="*/ 1117304 w 1355414"/>
              <a:gd name="connsiteY4-334" fmla="*/ 4510773 h 5149978"/>
              <a:gd name="connsiteX5-335" fmla="*/ 133722 w 1355414"/>
              <a:gd name="connsiteY5-336" fmla="*/ 5137265 h 5149978"/>
              <a:gd name="connsiteX6-337" fmla="*/ 0 w 1355414"/>
              <a:gd name="connsiteY6-338" fmla="*/ 5105094 h 5149978"/>
              <a:gd name="connsiteX7-339" fmla="*/ 141719 w 1355414"/>
              <a:gd name="connsiteY7-340" fmla="*/ 1018132 h 5149978"/>
              <a:gd name="connsiteX8-341" fmla="*/ 271177 w 1355414"/>
              <a:gd name="connsiteY8-342" fmla="*/ 758760 h 5149978"/>
              <a:gd name="connsiteX0-343" fmla="*/ 278440 w 1362677"/>
              <a:gd name="connsiteY0-344" fmla="*/ 758760 h 5149978"/>
              <a:gd name="connsiteX1-345" fmla="*/ 1272852 w 1362677"/>
              <a:gd name="connsiteY1-346" fmla="*/ 0 h 5149978"/>
              <a:gd name="connsiteX2-347" fmla="*/ 1362677 w 1362677"/>
              <a:gd name="connsiteY2-348" fmla="*/ 110194 h 5149978"/>
              <a:gd name="connsiteX3-349" fmla="*/ 1259463 w 1362677"/>
              <a:gd name="connsiteY3-350" fmla="*/ 4261108 h 5149978"/>
              <a:gd name="connsiteX4-351" fmla="*/ 1124567 w 1362677"/>
              <a:gd name="connsiteY4-352" fmla="*/ 4510773 h 5149978"/>
              <a:gd name="connsiteX5-353" fmla="*/ 140985 w 1362677"/>
              <a:gd name="connsiteY5-354" fmla="*/ 5137265 h 5149978"/>
              <a:gd name="connsiteX6-355" fmla="*/ 7263 w 1362677"/>
              <a:gd name="connsiteY6-356" fmla="*/ 5105094 h 5149978"/>
              <a:gd name="connsiteX7-357" fmla="*/ 148982 w 1362677"/>
              <a:gd name="connsiteY7-358" fmla="*/ 1018132 h 5149978"/>
              <a:gd name="connsiteX8-359" fmla="*/ 278440 w 1362677"/>
              <a:gd name="connsiteY8-360" fmla="*/ 758760 h 5149978"/>
              <a:gd name="connsiteX0-361" fmla="*/ 289195 w 1373432"/>
              <a:gd name="connsiteY0-362" fmla="*/ 758760 h 5144145"/>
              <a:gd name="connsiteX1-363" fmla="*/ 1283607 w 1373432"/>
              <a:gd name="connsiteY1-364" fmla="*/ 0 h 5144145"/>
              <a:gd name="connsiteX2-365" fmla="*/ 1373432 w 1373432"/>
              <a:gd name="connsiteY2-366" fmla="*/ 110194 h 5144145"/>
              <a:gd name="connsiteX3-367" fmla="*/ 1270218 w 1373432"/>
              <a:gd name="connsiteY3-368" fmla="*/ 4261108 h 5144145"/>
              <a:gd name="connsiteX4-369" fmla="*/ 1135322 w 1373432"/>
              <a:gd name="connsiteY4-370" fmla="*/ 4510773 h 5144145"/>
              <a:gd name="connsiteX5-371" fmla="*/ 151740 w 1373432"/>
              <a:gd name="connsiteY5-372" fmla="*/ 5137265 h 5144145"/>
              <a:gd name="connsiteX6-373" fmla="*/ 6575 w 1373432"/>
              <a:gd name="connsiteY6-374" fmla="*/ 5077232 h 5144145"/>
              <a:gd name="connsiteX7-375" fmla="*/ 159737 w 1373432"/>
              <a:gd name="connsiteY7-376" fmla="*/ 1018132 h 5144145"/>
              <a:gd name="connsiteX8-377" fmla="*/ 289195 w 1373432"/>
              <a:gd name="connsiteY8-378" fmla="*/ 758760 h 5144145"/>
              <a:gd name="connsiteX0-379" fmla="*/ 282622 w 1366859"/>
              <a:gd name="connsiteY0-380" fmla="*/ 758760 h 5144145"/>
              <a:gd name="connsiteX1-381" fmla="*/ 1277034 w 1366859"/>
              <a:gd name="connsiteY1-382" fmla="*/ 0 h 5144145"/>
              <a:gd name="connsiteX2-383" fmla="*/ 1366859 w 1366859"/>
              <a:gd name="connsiteY2-384" fmla="*/ 110194 h 5144145"/>
              <a:gd name="connsiteX3-385" fmla="*/ 1263645 w 1366859"/>
              <a:gd name="connsiteY3-386" fmla="*/ 4261108 h 5144145"/>
              <a:gd name="connsiteX4-387" fmla="*/ 1128749 w 1366859"/>
              <a:gd name="connsiteY4-388" fmla="*/ 4510773 h 5144145"/>
              <a:gd name="connsiteX5-389" fmla="*/ 145167 w 1366859"/>
              <a:gd name="connsiteY5-390" fmla="*/ 5137265 h 5144145"/>
              <a:gd name="connsiteX6-391" fmla="*/ 2 w 1366859"/>
              <a:gd name="connsiteY6-392" fmla="*/ 5077232 h 5144145"/>
              <a:gd name="connsiteX7-393" fmla="*/ 153164 w 1366859"/>
              <a:gd name="connsiteY7-394" fmla="*/ 1018132 h 5144145"/>
              <a:gd name="connsiteX8-395" fmla="*/ 282622 w 1366859"/>
              <a:gd name="connsiteY8-396" fmla="*/ 758760 h 5144145"/>
              <a:gd name="connsiteX0-397" fmla="*/ 282622 w 1366859"/>
              <a:gd name="connsiteY0-398" fmla="*/ 758760 h 5144145"/>
              <a:gd name="connsiteX1-399" fmla="*/ 1277034 w 1366859"/>
              <a:gd name="connsiteY1-400" fmla="*/ 0 h 5144145"/>
              <a:gd name="connsiteX2-401" fmla="*/ 1366859 w 1366859"/>
              <a:gd name="connsiteY2-402" fmla="*/ 110194 h 5144145"/>
              <a:gd name="connsiteX3-403" fmla="*/ 1263645 w 1366859"/>
              <a:gd name="connsiteY3-404" fmla="*/ 4261108 h 5144145"/>
              <a:gd name="connsiteX4-405" fmla="*/ 1128749 w 1366859"/>
              <a:gd name="connsiteY4-406" fmla="*/ 4510773 h 5144145"/>
              <a:gd name="connsiteX5-407" fmla="*/ 145167 w 1366859"/>
              <a:gd name="connsiteY5-408" fmla="*/ 5137265 h 5144145"/>
              <a:gd name="connsiteX6-409" fmla="*/ 2 w 1366859"/>
              <a:gd name="connsiteY6-410" fmla="*/ 5077232 h 5144145"/>
              <a:gd name="connsiteX7-411" fmla="*/ 153164 w 1366859"/>
              <a:gd name="connsiteY7-412" fmla="*/ 1018132 h 5144145"/>
              <a:gd name="connsiteX8-413" fmla="*/ 282622 w 1366859"/>
              <a:gd name="connsiteY8-414" fmla="*/ 758760 h 51441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99" y="connsiteY6-100"/>
              </a:cxn>
              <a:cxn ang="0">
                <a:pos x="connsiteX7-185" y="connsiteY7-186"/>
              </a:cxn>
              <a:cxn ang="0">
                <a:pos x="connsiteX8-251" y="connsiteY8-252"/>
              </a:cxn>
            </a:cxnLst>
            <a:rect l="l" t="t" r="r" b="b"/>
            <a:pathLst>
              <a:path w="1366859" h="5144145">
                <a:moveTo>
                  <a:pt x="282622" y="758760"/>
                </a:moveTo>
                <a:lnTo>
                  <a:pt x="1277034" y="0"/>
                </a:lnTo>
                <a:cubicBezTo>
                  <a:pt x="1350095" y="1655"/>
                  <a:pt x="1365817" y="93614"/>
                  <a:pt x="1366859" y="110194"/>
                </a:cubicBezTo>
                <a:cubicBezTo>
                  <a:pt x="1335128" y="1495718"/>
                  <a:pt x="1295376" y="2875584"/>
                  <a:pt x="1263645" y="4261108"/>
                </a:cubicBezTo>
                <a:cubicBezTo>
                  <a:pt x="1229626" y="4378910"/>
                  <a:pt x="1235098" y="4396641"/>
                  <a:pt x="1128749" y="4510773"/>
                </a:cubicBezTo>
                <a:cubicBezTo>
                  <a:pt x="780531" y="4705714"/>
                  <a:pt x="493385" y="4942324"/>
                  <a:pt x="145167" y="5137265"/>
                </a:cubicBezTo>
                <a:cubicBezTo>
                  <a:pt x="28449" y="5158343"/>
                  <a:pt x="50546" y="5128921"/>
                  <a:pt x="2" y="5077232"/>
                </a:cubicBezTo>
                <a:cubicBezTo>
                  <a:pt x="-386" y="4623689"/>
                  <a:pt x="106090" y="2438997"/>
                  <a:pt x="153164" y="1018132"/>
                </a:cubicBezTo>
                <a:cubicBezTo>
                  <a:pt x="205088" y="836085"/>
                  <a:pt x="237853" y="821460"/>
                  <a:pt x="282622" y="758760"/>
                </a:cubicBez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68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stretch>
            <a:fillRect/>
          </a:stretch>
        </p:blipFill>
        <p:spPr>
          <a:xfrm>
            <a:off x="5635959" y="323850"/>
            <a:ext cx="6459954" cy="6534150"/>
          </a:xfrm>
          <a:prstGeom prst="rect">
            <a:avLst/>
          </a:prstGeom>
        </p:spPr>
      </p:pic>
      <p:sp>
        <p:nvSpPr>
          <p:cNvPr id="28" name="Picture Placeholder 27"/>
          <p:cNvSpPr>
            <a:spLocks noGrp="1"/>
          </p:cNvSpPr>
          <p:nvPr>
            <p:ph type="pic" sz="quarter" idx="47"/>
          </p:nvPr>
        </p:nvSpPr>
        <p:spPr>
          <a:xfrm>
            <a:off x="10259509" y="2812258"/>
            <a:ext cx="1371599" cy="4045743"/>
          </a:xfrm>
          <a:custGeom>
            <a:avLst/>
            <a:gdLst>
              <a:gd name="connsiteX0" fmla="*/ 850767 w 1371599"/>
              <a:gd name="connsiteY0" fmla="*/ 0 h 4045743"/>
              <a:gd name="connsiteX1" fmla="*/ 1121435 w 1371599"/>
              <a:gd name="connsiteY1" fmla="*/ 0 h 4045743"/>
              <a:gd name="connsiteX2" fmla="*/ 1371599 w 1371599"/>
              <a:gd name="connsiteY2" fmla="*/ 249408 h 4045743"/>
              <a:gd name="connsiteX3" fmla="*/ 1371599 w 1371599"/>
              <a:gd name="connsiteY3" fmla="*/ 3845289 h 4045743"/>
              <a:gd name="connsiteX4" fmla="*/ 1371599 w 1371599"/>
              <a:gd name="connsiteY4" fmla="*/ 4045743 h 4045743"/>
              <a:gd name="connsiteX5" fmla="*/ 0 w 1371599"/>
              <a:gd name="connsiteY5" fmla="*/ 4045743 h 4045743"/>
              <a:gd name="connsiteX6" fmla="*/ 0 w 1371599"/>
              <a:gd name="connsiteY6" fmla="*/ 197113 h 4045743"/>
              <a:gd name="connsiteX7" fmla="*/ 32766 w 1371599"/>
              <a:gd name="connsiteY7" fmla="*/ 197113 h 4045743"/>
              <a:gd name="connsiteX8" fmla="*/ 678523 w 1371599"/>
              <a:gd name="connsiteY8" fmla="*/ 197113 h 4045743"/>
              <a:gd name="connsiteX9" fmla="*/ 817959 w 1371599"/>
              <a:gd name="connsiteY9" fmla="*/ 60341 h 4045743"/>
              <a:gd name="connsiteX10" fmla="*/ 817959 w 1371599"/>
              <a:gd name="connsiteY10" fmla="*/ 36205 h 4045743"/>
              <a:gd name="connsiteX11" fmla="*/ 850767 w 1371599"/>
              <a:gd name="connsiteY11" fmla="*/ 0 h 404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1599" h="4045743">
                <a:moveTo>
                  <a:pt x="850767" y="0"/>
                </a:moveTo>
                <a:cubicBezTo>
                  <a:pt x="850767" y="0"/>
                  <a:pt x="850767" y="0"/>
                  <a:pt x="1121435" y="0"/>
                </a:cubicBezTo>
                <a:cubicBezTo>
                  <a:pt x="1256770" y="0"/>
                  <a:pt x="1371599" y="112636"/>
                  <a:pt x="1371599" y="249408"/>
                </a:cubicBezTo>
                <a:cubicBezTo>
                  <a:pt x="1371599" y="249408"/>
                  <a:pt x="1371599" y="249408"/>
                  <a:pt x="1371599" y="3845289"/>
                </a:cubicBezTo>
                <a:lnTo>
                  <a:pt x="1371599" y="4045743"/>
                </a:lnTo>
                <a:lnTo>
                  <a:pt x="0" y="4045743"/>
                </a:lnTo>
                <a:lnTo>
                  <a:pt x="0" y="197113"/>
                </a:lnTo>
                <a:lnTo>
                  <a:pt x="32766" y="197113"/>
                </a:lnTo>
                <a:cubicBezTo>
                  <a:pt x="313304" y="197113"/>
                  <a:pt x="624696" y="197113"/>
                  <a:pt x="678523" y="197113"/>
                </a:cubicBezTo>
                <a:cubicBezTo>
                  <a:pt x="776948" y="197113"/>
                  <a:pt x="817959" y="108613"/>
                  <a:pt x="817959" y="60341"/>
                </a:cubicBezTo>
                <a:cubicBezTo>
                  <a:pt x="817959" y="60341"/>
                  <a:pt x="817959" y="60341"/>
                  <a:pt x="817959" y="36205"/>
                </a:cubicBezTo>
                <a:cubicBezTo>
                  <a:pt x="817959" y="16091"/>
                  <a:pt x="834363" y="0"/>
                  <a:pt x="850767" y="0"/>
                </a:cubicBez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14" name="Picture Placeholder 13"/>
          <p:cNvSpPr>
            <a:spLocks noGrp="1"/>
          </p:cNvSpPr>
          <p:nvPr>
            <p:ph type="pic" sz="quarter" idx="46"/>
          </p:nvPr>
        </p:nvSpPr>
        <p:spPr>
          <a:xfrm>
            <a:off x="7608636" y="2021682"/>
            <a:ext cx="2509837" cy="5326062"/>
          </a:xfrm>
          <a:custGeom>
            <a:avLst/>
            <a:gdLst>
              <a:gd name="connsiteX0" fmla="*/ 250164 w 2509837"/>
              <a:gd name="connsiteY0" fmla="*/ 0 h 5326062"/>
              <a:gd name="connsiteX1" fmla="*/ 524933 w 2509837"/>
              <a:gd name="connsiteY1" fmla="*/ 0 h 5326062"/>
              <a:gd name="connsiteX2" fmla="*/ 557742 w 2509837"/>
              <a:gd name="connsiteY2" fmla="*/ 36205 h 5326062"/>
              <a:gd name="connsiteX3" fmla="*/ 557742 w 2509837"/>
              <a:gd name="connsiteY3" fmla="*/ 64363 h 5326062"/>
              <a:gd name="connsiteX4" fmla="*/ 701278 w 2509837"/>
              <a:gd name="connsiteY4" fmla="*/ 197113 h 5326062"/>
              <a:gd name="connsiteX5" fmla="*/ 1816761 w 2509837"/>
              <a:gd name="connsiteY5" fmla="*/ 197113 h 5326062"/>
              <a:gd name="connsiteX6" fmla="*/ 1956197 w 2509837"/>
              <a:gd name="connsiteY6" fmla="*/ 60341 h 5326062"/>
              <a:gd name="connsiteX7" fmla="*/ 1956197 w 2509837"/>
              <a:gd name="connsiteY7" fmla="*/ 36205 h 5326062"/>
              <a:gd name="connsiteX8" fmla="*/ 1989005 w 2509837"/>
              <a:gd name="connsiteY8" fmla="*/ 0 h 5326062"/>
              <a:gd name="connsiteX9" fmla="*/ 2259673 w 2509837"/>
              <a:gd name="connsiteY9" fmla="*/ 0 h 5326062"/>
              <a:gd name="connsiteX10" fmla="*/ 2509837 w 2509837"/>
              <a:gd name="connsiteY10" fmla="*/ 249408 h 5326062"/>
              <a:gd name="connsiteX11" fmla="*/ 2509837 w 2509837"/>
              <a:gd name="connsiteY11" fmla="*/ 5080677 h 5326062"/>
              <a:gd name="connsiteX12" fmla="*/ 2259673 w 2509837"/>
              <a:gd name="connsiteY12" fmla="*/ 5326062 h 5326062"/>
              <a:gd name="connsiteX13" fmla="*/ 250164 w 2509837"/>
              <a:gd name="connsiteY13" fmla="*/ 5326062 h 5326062"/>
              <a:gd name="connsiteX14" fmla="*/ 0 w 2509837"/>
              <a:gd name="connsiteY14" fmla="*/ 5080677 h 5326062"/>
              <a:gd name="connsiteX15" fmla="*/ 0 w 2509837"/>
              <a:gd name="connsiteY15" fmla="*/ 249408 h 5326062"/>
              <a:gd name="connsiteX16" fmla="*/ 250164 w 2509837"/>
              <a:gd name="connsiteY16" fmla="*/ 0 h 5326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9837" h="5326062">
                <a:moveTo>
                  <a:pt x="250164" y="0"/>
                </a:moveTo>
                <a:cubicBezTo>
                  <a:pt x="250164" y="0"/>
                  <a:pt x="250164" y="0"/>
                  <a:pt x="524933" y="0"/>
                </a:cubicBezTo>
                <a:cubicBezTo>
                  <a:pt x="541338" y="0"/>
                  <a:pt x="557742" y="16091"/>
                  <a:pt x="557742" y="36205"/>
                </a:cubicBezTo>
                <a:cubicBezTo>
                  <a:pt x="557742" y="36205"/>
                  <a:pt x="557742" y="36205"/>
                  <a:pt x="557742" y="64363"/>
                </a:cubicBezTo>
                <a:cubicBezTo>
                  <a:pt x="557742" y="104591"/>
                  <a:pt x="590550" y="197113"/>
                  <a:pt x="701278" y="197113"/>
                </a:cubicBezTo>
                <a:cubicBezTo>
                  <a:pt x="758693" y="197113"/>
                  <a:pt x="1718336" y="197113"/>
                  <a:pt x="1816761" y="197113"/>
                </a:cubicBezTo>
                <a:cubicBezTo>
                  <a:pt x="1915186" y="197113"/>
                  <a:pt x="1956197" y="108613"/>
                  <a:pt x="1956197" y="60341"/>
                </a:cubicBezTo>
                <a:cubicBezTo>
                  <a:pt x="1956197" y="60341"/>
                  <a:pt x="1956197" y="60341"/>
                  <a:pt x="1956197" y="36205"/>
                </a:cubicBezTo>
                <a:cubicBezTo>
                  <a:pt x="1956197" y="16091"/>
                  <a:pt x="1972601" y="0"/>
                  <a:pt x="1989005" y="0"/>
                </a:cubicBezTo>
                <a:cubicBezTo>
                  <a:pt x="1989005" y="0"/>
                  <a:pt x="1989005" y="0"/>
                  <a:pt x="2259673" y="0"/>
                </a:cubicBezTo>
                <a:cubicBezTo>
                  <a:pt x="2395008" y="0"/>
                  <a:pt x="2509837" y="112636"/>
                  <a:pt x="2509837" y="249408"/>
                </a:cubicBezTo>
                <a:cubicBezTo>
                  <a:pt x="2509837" y="249408"/>
                  <a:pt x="2509837" y="249408"/>
                  <a:pt x="2509837" y="5080677"/>
                </a:cubicBezTo>
                <a:cubicBezTo>
                  <a:pt x="2509837" y="5217449"/>
                  <a:pt x="2395008" y="5326062"/>
                  <a:pt x="2259673" y="5326062"/>
                </a:cubicBezTo>
                <a:cubicBezTo>
                  <a:pt x="2259673" y="5326062"/>
                  <a:pt x="2259673" y="5326062"/>
                  <a:pt x="250164" y="5326062"/>
                </a:cubicBezTo>
                <a:cubicBezTo>
                  <a:pt x="114829" y="5326062"/>
                  <a:pt x="0" y="5217449"/>
                  <a:pt x="0" y="5080677"/>
                </a:cubicBezTo>
                <a:cubicBezTo>
                  <a:pt x="0" y="5080677"/>
                  <a:pt x="0" y="5080677"/>
                  <a:pt x="0" y="249408"/>
                </a:cubicBezTo>
                <a:cubicBezTo>
                  <a:pt x="0" y="112636"/>
                  <a:pt x="114829" y="0"/>
                  <a:pt x="250164" y="0"/>
                </a:cubicBez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5" name="Picture Placeholder 24"/>
          <p:cNvSpPr>
            <a:spLocks noGrp="1"/>
          </p:cNvSpPr>
          <p:nvPr>
            <p:ph type="pic" sz="quarter" idx="48"/>
          </p:nvPr>
        </p:nvSpPr>
        <p:spPr>
          <a:xfrm>
            <a:off x="6096001" y="2810690"/>
            <a:ext cx="1371599" cy="4038602"/>
          </a:xfrm>
          <a:custGeom>
            <a:avLst/>
            <a:gdLst>
              <a:gd name="connsiteX0" fmla="*/ 250164 w 1371599"/>
              <a:gd name="connsiteY0" fmla="*/ 0 h 4038602"/>
              <a:gd name="connsiteX1" fmla="*/ 524933 w 1371599"/>
              <a:gd name="connsiteY1" fmla="*/ 0 h 4038602"/>
              <a:gd name="connsiteX2" fmla="*/ 557742 w 1371599"/>
              <a:gd name="connsiteY2" fmla="*/ 36205 h 4038602"/>
              <a:gd name="connsiteX3" fmla="*/ 557742 w 1371599"/>
              <a:gd name="connsiteY3" fmla="*/ 64363 h 4038602"/>
              <a:gd name="connsiteX4" fmla="*/ 701278 w 1371599"/>
              <a:gd name="connsiteY4" fmla="*/ 197113 h 4038602"/>
              <a:gd name="connsiteX5" fmla="*/ 1243641 w 1371599"/>
              <a:gd name="connsiteY5" fmla="*/ 197113 h 4038602"/>
              <a:gd name="connsiteX6" fmla="*/ 1371599 w 1371599"/>
              <a:gd name="connsiteY6" fmla="*/ 197113 h 4038602"/>
              <a:gd name="connsiteX7" fmla="*/ 1371599 w 1371599"/>
              <a:gd name="connsiteY7" fmla="*/ 4038602 h 4038602"/>
              <a:gd name="connsiteX8" fmla="*/ 0 w 1371599"/>
              <a:gd name="connsiteY8" fmla="*/ 4038602 h 4038602"/>
              <a:gd name="connsiteX9" fmla="*/ 0 w 1371599"/>
              <a:gd name="connsiteY9" fmla="*/ 3901168 h 4038602"/>
              <a:gd name="connsiteX10" fmla="*/ 0 w 1371599"/>
              <a:gd name="connsiteY10" fmla="*/ 249408 h 4038602"/>
              <a:gd name="connsiteX11" fmla="*/ 250164 w 1371599"/>
              <a:gd name="connsiteY11" fmla="*/ 0 h 403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1599" h="4038602">
                <a:moveTo>
                  <a:pt x="250164" y="0"/>
                </a:moveTo>
                <a:cubicBezTo>
                  <a:pt x="250164" y="0"/>
                  <a:pt x="250164" y="0"/>
                  <a:pt x="524933" y="0"/>
                </a:cubicBezTo>
                <a:cubicBezTo>
                  <a:pt x="541338" y="0"/>
                  <a:pt x="557742" y="16091"/>
                  <a:pt x="557742" y="36205"/>
                </a:cubicBezTo>
                <a:cubicBezTo>
                  <a:pt x="557742" y="36205"/>
                  <a:pt x="557742" y="36205"/>
                  <a:pt x="557742" y="64363"/>
                </a:cubicBezTo>
                <a:cubicBezTo>
                  <a:pt x="557742" y="104591"/>
                  <a:pt x="590550" y="197113"/>
                  <a:pt x="701278" y="197113"/>
                </a:cubicBezTo>
                <a:cubicBezTo>
                  <a:pt x="729986" y="197113"/>
                  <a:pt x="984250" y="197113"/>
                  <a:pt x="1243641" y="197113"/>
                </a:cubicBezTo>
                <a:lnTo>
                  <a:pt x="1371599" y="197113"/>
                </a:lnTo>
                <a:lnTo>
                  <a:pt x="1371599" y="4038602"/>
                </a:lnTo>
                <a:lnTo>
                  <a:pt x="0" y="4038602"/>
                </a:lnTo>
                <a:lnTo>
                  <a:pt x="0" y="3901168"/>
                </a:lnTo>
                <a:cubicBezTo>
                  <a:pt x="0" y="3193463"/>
                  <a:pt x="0" y="2061134"/>
                  <a:pt x="0" y="249408"/>
                </a:cubicBezTo>
                <a:cubicBezTo>
                  <a:pt x="0" y="112636"/>
                  <a:pt x="114829" y="0"/>
                  <a:pt x="250164" y="0"/>
                </a:cubicBez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6" presetClass="emph" presetSubtype="0" accel="50000" decel="50000" autoRev="1" fill="hold" grpId="1" nodeType="withEffect">
                                  <p:stCondLst>
                                    <p:cond delay="900"/>
                                  </p:stCondLst>
                                  <p:childTnLst>
                                    <p:animScale>
                                      <p:cBhvr>
                                        <p:cTn id="12" dur="500" fill="hold"/>
                                        <p:tgtEl>
                                          <p:spTgt spid="25"/>
                                        </p:tgtEl>
                                      </p:cBhvr>
                                      <p:by x="105000" y="105000"/>
                                    </p:animScale>
                                  </p:childTnLst>
                                </p:cTn>
                              </p:par>
                              <p:par>
                                <p:cTn id="13" presetID="22" presetClass="entr" presetSubtype="8" fill="hold" grpId="0" nodeType="withEffect">
                                  <p:stCondLst>
                                    <p:cond delay="120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6" presetClass="emph" presetSubtype="0" accel="50000" decel="50000" autoRev="1" fill="hold" grpId="1" nodeType="withEffect">
                                  <p:stCondLst>
                                    <p:cond delay="1200"/>
                                  </p:stCondLst>
                                  <p:childTnLst>
                                    <p:animScale>
                                      <p:cBhvr>
                                        <p:cTn id="17" dur="500" fill="hold"/>
                                        <p:tgtEl>
                                          <p:spTgt spid="14"/>
                                        </p:tgtEl>
                                      </p:cBhvr>
                                      <p:by x="105000" y="105000"/>
                                    </p:animScale>
                                  </p:childTnLst>
                                </p:cTn>
                              </p:par>
                              <p:par>
                                <p:cTn id="18" presetID="22" presetClass="entr" presetSubtype="8" fill="hold" grpId="0" nodeType="withEffect">
                                  <p:stCondLst>
                                    <p:cond delay="160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6" presetClass="emph" presetSubtype="0" accel="50000" decel="50000" autoRev="1" fill="hold" grpId="1" nodeType="withEffect">
                                  <p:stCondLst>
                                    <p:cond delay="1600"/>
                                  </p:stCondLst>
                                  <p:childTnLst>
                                    <p:animScale>
                                      <p:cBhvr>
                                        <p:cTn id="22" dur="500"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8" grpId="1" bldLvl="0" animBg="1"/>
      <p:bldP spid="14" grpId="0" bldLvl="0" animBg="1"/>
      <p:bldP spid="14" grpId="1" bldLvl="0" animBg="1"/>
      <p:bldP spid="25" grpId="0" bldLvl="0" animBg="1"/>
      <p:bldP spid="25" grpId="1" bldLvl="0" animBg="1"/>
    </p:bld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69_Custom Layout">
    <p:spTree>
      <p:nvGrpSpPr>
        <p:cNvPr id="1" name=""/>
        <p:cNvGrpSpPr/>
        <p:nvPr/>
      </p:nvGrpSpPr>
      <p:grpSpPr>
        <a:xfrm>
          <a:off x="0" y="0"/>
          <a:ext cx="0" cy="0"/>
          <a:chOff x="0" y="0"/>
          <a:chExt cx="0" cy="0"/>
        </a:xfrm>
      </p:grpSpPr>
      <p:sp>
        <p:nvSpPr>
          <p:cNvPr id="6" name="Picture Placeholder 8"/>
          <p:cNvSpPr>
            <a:spLocks noGrp="1"/>
          </p:cNvSpPr>
          <p:nvPr>
            <p:ph type="pic" sz="quarter" idx="44"/>
          </p:nvPr>
        </p:nvSpPr>
        <p:spPr>
          <a:xfrm>
            <a:off x="3035300" y="-1"/>
            <a:ext cx="8137525" cy="4000501"/>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72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1016000" y="0"/>
            <a:ext cx="11176000"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73_Custom Layout">
    <p:spTree>
      <p:nvGrpSpPr>
        <p:cNvPr id="1" name=""/>
        <p:cNvGrpSpPr/>
        <p:nvPr/>
      </p:nvGrpSpPr>
      <p:grpSpPr>
        <a:xfrm>
          <a:off x="0" y="0"/>
          <a:ext cx="0" cy="0"/>
          <a:chOff x="0" y="0"/>
          <a:chExt cx="0" cy="0"/>
        </a:xfrm>
      </p:grpSpPr>
      <p:sp>
        <p:nvSpPr>
          <p:cNvPr id="25" name="Picture Placeholder 8"/>
          <p:cNvSpPr>
            <a:spLocks noGrp="1"/>
          </p:cNvSpPr>
          <p:nvPr>
            <p:ph type="pic" sz="quarter" idx="32"/>
          </p:nvPr>
        </p:nvSpPr>
        <p:spPr>
          <a:xfrm>
            <a:off x="5023517" y="42578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7" name="Picture Placeholder 8"/>
          <p:cNvSpPr>
            <a:spLocks noGrp="1"/>
          </p:cNvSpPr>
          <p:nvPr>
            <p:ph type="pic" sz="quarter" idx="34"/>
          </p:nvPr>
        </p:nvSpPr>
        <p:spPr>
          <a:xfrm>
            <a:off x="9156825" y="42578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0" name="Picture Placeholder 8"/>
          <p:cNvSpPr>
            <a:spLocks noGrp="1"/>
          </p:cNvSpPr>
          <p:nvPr>
            <p:ph type="pic" sz="quarter" idx="14"/>
          </p:nvPr>
        </p:nvSpPr>
        <p:spPr>
          <a:xfrm>
            <a:off x="7090171" y="4257800"/>
            <a:ext cx="2015999" cy="20160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6" presetClass="emph" presetSubtype="0" accel="50000" decel="50000" autoRev="1" fill="hold" grpId="1" nodeType="withEffect">
                                  <p:stCondLst>
                                    <p:cond delay="0"/>
                                  </p:stCondLst>
                                  <p:childTnLst>
                                    <p:animScale>
                                      <p:cBhvr>
                                        <p:cTn id="9" dur="500" fill="hold"/>
                                        <p:tgtEl>
                                          <p:spTgt spid="2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27"/>
                                        </p:tgtEl>
                                      </p:cBhvr>
                                      <p:by x="105000" y="105000"/>
                                    </p:animScale>
                                  </p:childTnLst>
                                </p:cTn>
                              </p:par>
                              <p:par>
                                <p:cTn id="15" presetID="22" presetClass="entr" presetSubtype="8" fill="hold" grpId="0" nodeType="withEffect">
                                  <p:stCondLst>
                                    <p:cond delay="50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par>
                                <p:cTn id="18" presetID="6" presetClass="emph" presetSubtype="0" accel="50000" decel="50000" autoRev="1" fill="hold" grpId="1" nodeType="withEffect">
                                  <p:stCondLst>
                                    <p:cond delay="500"/>
                                  </p:stCondLst>
                                  <p:childTnLst>
                                    <p:animScale>
                                      <p:cBhvr>
                                        <p:cTn id="19" dur="500"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P spid="27" grpId="0" bldLvl="0" animBg="1"/>
      <p:bldP spid="27" grpId="1" bldLvl="0" animBg="1"/>
      <p:bldP spid="30" grpId="0" bldLvl="0" animBg="1"/>
      <p:bldP spid="30" grpId="1" bldLvl="0" animBg="1"/>
    </p:bld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7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4441738"/>
            <a:ext cx="4057016" cy="1388284"/>
          </a:xfrm>
        </p:spPr>
        <p:txBody>
          <a:bodyPr/>
          <a:lstStyle/>
          <a:p>
            <a:r>
              <a:rPr lang="en-US" dirty="0"/>
              <a:t>Click to edit Master title style</a:t>
            </a:r>
            <a:endParaRPr lang="en-US" dirty="0"/>
          </a:p>
        </p:txBody>
      </p:sp>
      <p:sp>
        <p:nvSpPr>
          <p:cNvPr id="6" name="Picture Placeholder 8"/>
          <p:cNvSpPr>
            <a:spLocks noGrp="1"/>
          </p:cNvSpPr>
          <p:nvPr>
            <p:ph type="pic" sz="quarter" idx="14"/>
          </p:nvPr>
        </p:nvSpPr>
        <p:spPr>
          <a:xfrm>
            <a:off x="3037840" y="0"/>
            <a:ext cx="3058160" cy="344424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6085840" y="3444240"/>
            <a:ext cx="3048000" cy="34137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5"/>
          </p:nvPr>
        </p:nvSpPr>
        <p:spPr>
          <a:xfrm>
            <a:off x="9133840" y="3444240"/>
            <a:ext cx="3048000" cy="34137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6"/>
                                        </p:tgtEl>
                                      </p:cBhvr>
                                      <p:by x="105000" y="105000"/>
                                    </p:animScale>
                                  </p:childTnLst>
                                </p:cTn>
                              </p:par>
                              <p:par>
                                <p:cTn id="15" presetID="22" presetClass="entr" presetSubtype="8" fill="hold" grpId="0" nodeType="withEffect">
                                  <p:stCondLst>
                                    <p:cond delay="70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6" presetClass="emph" presetSubtype="0" accel="50000" decel="50000" autoRev="1" fill="hold" grpId="1" nodeType="withEffect">
                                  <p:stCondLst>
                                    <p:cond delay="700"/>
                                  </p:stCondLst>
                                  <p:childTnLst>
                                    <p:animScale>
                                      <p:cBhvr>
                                        <p:cTn id="19"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5" grpId="0" bldLvl="0" animBg="1"/>
      <p:bldP spid="5" grpId="1" bldLvl="0" animBg="1"/>
      <p:bldP spid="8" grpId="0" bldLvl="0" animBg="1"/>
      <p:bldP spid="8" grpId="1" bldLvl="0" animBg="1"/>
    </p:bld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75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1016000" y="0"/>
            <a:ext cx="3058160" cy="6858000"/>
          </a:xfrm>
          <a:prstGeom prst="rect">
            <a:avLst/>
          </a:prstGeom>
          <a:solidFill>
            <a:schemeClr val="bg1"/>
          </a:solidFill>
          <a:ln>
            <a:noFill/>
          </a:ln>
          <a:effectLst/>
        </p:spPr>
        <p:txBody>
          <a:bodyPr wrap="square" anchor="ctr">
            <a:noAutofit/>
          </a:bodyPr>
          <a:lstStyle>
            <a:lvl1pPr algn="ctr">
              <a:defRPr sz="1200">
                <a:solidFill>
                  <a:schemeClr val="tx1"/>
                </a:solidFill>
              </a:defRPr>
            </a:lvl1pPr>
          </a:lstStyle>
          <a:p>
            <a:endParaRPr lang="en-US"/>
          </a:p>
        </p:txBody>
      </p:sp>
      <p:sp>
        <p:nvSpPr>
          <p:cNvPr id="6" name="Title 1"/>
          <p:cNvSpPr>
            <a:spLocks noGrp="1"/>
          </p:cNvSpPr>
          <p:nvPr>
            <p:ph type="title"/>
          </p:nvPr>
        </p:nvSpPr>
        <p:spPr>
          <a:xfrm>
            <a:off x="5067300" y="946702"/>
            <a:ext cx="6114221" cy="1249845"/>
          </a:xfrm>
        </p:spPr>
        <p:txBody>
          <a:bodyPr/>
          <a:lstStyle/>
          <a:p>
            <a:r>
              <a:rPr lang="en-US"/>
              <a:t>Click to edit Master title style</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77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dirty="0"/>
              <a:t>Click to edit Master title style</a:t>
            </a:r>
            <a:endParaRPr lang="en-US" dirty="0"/>
          </a:p>
        </p:txBody>
      </p:sp>
      <p:sp>
        <p:nvSpPr>
          <p:cNvPr id="4" name="Picture Placeholder 8"/>
          <p:cNvSpPr>
            <a:spLocks noGrp="1"/>
          </p:cNvSpPr>
          <p:nvPr>
            <p:ph type="pic" sz="quarter" idx="14"/>
          </p:nvPr>
        </p:nvSpPr>
        <p:spPr>
          <a:xfrm>
            <a:off x="8128000" y="701774"/>
            <a:ext cx="2032000" cy="4572000"/>
          </a:xfrm>
          <a:prstGeom prst="rect">
            <a:avLst/>
          </a:prstGeom>
          <a:solidFill>
            <a:schemeClr val="bg1"/>
          </a:solidFill>
          <a:ln>
            <a:noFill/>
          </a:ln>
          <a:effectLst/>
        </p:spPr>
        <p:txBody>
          <a:bodyPr wrap="square" anchor="ctr">
            <a:noAutofit/>
          </a:bodyPr>
          <a:lstStyle>
            <a:lvl1pPr algn="ctr">
              <a:defRPr sz="1200">
                <a:solidFill>
                  <a:schemeClr val="tx1"/>
                </a:solidFill>
              </a:defRPr>
            </a:lvl1pPr>
          </a:lstStyle>
          <a:p>
            <a:endParaRPr lang="en-US" dirty="0"/>
          </a:p>
        </p:txBody>
      </p:sp>
      <p:sp>
        <p:nvSpPr>
          <p:cNvPr id="5" name="Picture Placeholder 8"/>
          <p:cNvSpPr>
            <a:spLocks noGrp="1"/>
          </p:cNvSpPr>
          <p:nvPr>
            <p:ph type="pic" sz="quarter" idx="13"/>
          </p:nvPr>
        </p:nvSpPr>
        <p:spPr>
          <a:xfrm>
            <a:off x="6096001" y="0"/>
            <a:ext cx="2032000" cy="4572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6" name="Picture Placeholder 8"/>
          <p:cNvSpPr>
            <a:spLocks noGrp="1"/>
          </p:cNvSpPr>
          <p:nvPr>
            <p:ph type="pic" sz="quarter" idx="15"/>
          </p:nvPr>
        </p:nvSpPr>
        <p:spPr>
          <a:xfrm>
            <a:off x="10160000" y="0"/>
            <a:ext cx="2032000" cy="4572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6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6" presetClass="emph" presetSubtype="0" accel="50000" decel="50000" autoRev="1" fill="hold" grpId="1" nodeType="withEffect">
                                  <p:stCondLst>
                                    <p:cond delay="600"/>
                                  </p:stCondLst>
                                  <p:childTnLst>
                                    <p:animScale>
                                      <p:cBhvr>
                                        <p:cTn id="14" dur="500" fill="hold"/>
                                        <p:tgtEl>
                                          <p:spTgt spid="4"/>
                                        </p:tgtEl>
                                      </p:cBhvr>
                                      <p:by x="105000" y="105000"/>
                                    </p:animScale>
                                  </p:childTnLst>
                                </p:cTn>
                              </p:par>
                              <p:par>
                                <p:cTn id="15" presetID="22" presetClass="entr" presetSubtype="8" fill="hold" grpId="0" nodeType="withEffect">
                                  <p:stCondLst>
                                    <p:cond delay="9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6" presetClass="emph" presetSubtype="0" accel="50000" decel="50000" autoRev="1" fill="hold" grpId="1" nodeType="withEffect">
                                  <p:stCondLst>
                                    <p:cond delay="900"/>
                                  </p:stCondLst>
                                  <p:childTnLst>
                                    <p:animScale>
                                      <p:cBhvr>
                                        <p:cTn id="19"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78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dirty="0"/>
              <a:t>Click to edit Master title style</a:t>
            </a:r>
            <a:endParaRPr lang="en-US" dirty="0"/>
          </a:p>
        </p:txBody>
      </p:sp>
      <p:sp>
        <p:nvSpPr>
          <p:cNvPr id="5" name="Picture Placeholder 8"/>
          <p:cNvSpPr>
            <a:spLocks noGrp="1"/>
          </p:cNvSpPr>
          <p:nvPr>
            <p:ph type="pic" sz="quarter" idx="13"/>
          </p:nvPr>
        </p:nvSpPr>
        <p:spPr>
          <a:xfrm>
            <a:off x="2028825" y="3429000"/>
            <a:ext cx="4067176"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age Holder 13">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7" name="Slide Number Placeholder 6"/>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Rectangle 3"/>
          <p:cNvSpPr/>
          <p:nvPr userDrawn="1"/>
        </p:nvSpPr>
        <p:spPr>
          <a:xfrm>
            <a:off x="0" y="3429001"/>
            <a:ext cx="2438400" cy="24492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5" name="Rectangle 4"/>
          <p:cNvSpPr/>
          <p:nvPr userDrawn="1"/>
        </p:nvSpPr>
        <p:spPr>
          <a:xfrm>
            <a:off x="9753600" y="3429001"/>
            <a:ext cx="2438400" cy="24492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8" name="Rectangle 7"/>
          <p:cNvSpPr/>
          <p:nvPr userDrawn="1"/>
        </p:nvSpPr>
        <p:spPr>
          <a:xfrm>
            <a:off x="4876800" y="3429001"/>
            <a:ext cx="2438400" cy="24492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9" name="Rectangle 8"/>
          <p:cNvSpPr/>
          <p:nvPr userDrawn="1"/>
        </p:nvSpPr>
        <p:spPr>
          <a:xfrm>
            <a:off x="2438400" y="979715"/>
            <a:ext cx="2438400" cy="24492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10" name="Rectangle 9"/>
          <p:cNvSpPr/>
          <p:nvPr userDrawn="1"/>
        </p:nvSpPr>
        <p:spPr>
          <a:xfrm>
            <a:off x="7315200" y="979715"/>
            <a:ext cx="2438400" cy="24492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11" name="Picture Placeholder 13"/>
          <p:cNvSpPr>
            <a:spLocks noGrp="1"/>
          </p:cNvSpPr>
          <p:nvPr>
            <p:ph type="pic" sz="quarter" idx="13"/>
          </p:nvPr>
        </p:nvSpPr>
        <p:spPr>
          <a:xfrm>
            <a:off x="-1" y="979714"/>
            <a:ext cx="2438400" cy="2449286"/>
          </a:xfrm>
          <a:prstGeom prst="rect">
            <a:avLst/>
          </a:prstGeom>
          <a:solidFill>
            <a:schemeClr val="bg2">
              <a:lumMod val="90000"/>
            </a:schemeClr>
          </a:solidFill>
        </p:spPr>
      </p:sp>
      <p:sp>
        <p:nvSpPr>
          <p:cNvPr id="12" name="Picture Placeholder 16"/>
          <p:cNvSpPr>
            <a:spLocks noGrp="1"/>
          </p:cNvSpPr>
          <p:nvPr>
            <p:ph type="pic" sz="quarter" idx="16"/>
          </p:nvPr>
        </p:nvSpPr>
        <p:spPr>
          <a:xfrm>
            <a:off x="9753599" y="979714"/>
            <a:ext cx="2438400" cy="2449286"/>
          </a:xfrm>
          <a:prstGeom prst="rect">
            <a:avLst/>
          </a:prstGeom>
          <a:solidFill>
            <a:schemeClr val="bg2">
              <a:lumMod val="90000"/>
            </a:schemeClr>
          </a:solidFill>
        </p:spPr>
      </p:sp>
      <p:sp>
        <p:nvSpPr>
          <p:cNvPr id="13" name="Picture Placeholder 18"/>
          <p:cNvSpPr>
            <a:spLocks noGrp="1"/>
          </p:cNvSpPr>
          <p:nvPr>
            <p:ph type="pic" sz="quarter" idx="18"/>
          </p:nvPr>
        </p:nvSpPr>
        <p:spPr>
          <a:xfrm>
            <a:off x="4876799" y="979714"/>
            <a:ext cx="2438400" cy="2449286"/>
          </a:xfrm>
          <a:prstGeom prst="rect">
            <a:avLst/>
          </a:prstGeom>
          <a:solidFill>
            <a:schemeClr val="bg2">
              <a:lumMod val="90000"/>
            </a:schemeClr>
          </a:solidFill>
        </p:spPr>
      </p:sp>
      <p:sp>
        <p:nvSpPr>
          <p:cNvPr id="14" name="Picture Placeholder 19"/>
          <p:cNvSpPr>
            <a:spLocks noGrp="1"/>
          </p:cNvSpPr>
          <p:nvPr>
            <p:ph type="pic" sz="quarter" idx="19"/>
          </p:nvPr>
        </p:nvSpPr>
        <p:spPr>
          <a:xfrm>
            <a:off x="7315199" y="3429000"/>
            <a:ext cx="2438400" cy="2449286"/>
          </a:xfrm>
          <a:prstGeom prst="rect">
            <a:avLst/>
          </a:prstGeom>
          <a:solidFill>
            <a:schemeClr val="bg2">
              <a:lumMod val="90000"/>
            </a:schemeClr>
          </a:solidFill>
        </p:spPr>
      </p:sp>
      <p:sp>
        <p:nvSpPr>
          <p:cNvPr id="15" name="Picture Placeholder 21"/>
          <p:cNvSpPr>
            <a:spLocks noGrp="1"/>
          </p:cNvSpPr>
          <p:nvPr>
            <p:ph type="pic" sz="quarter" idx="21"/>
          </p:nvPr>
        </p:nvSpPr>
        <p:spPr>
          <a:xfrm>
            <a:off x="2438399" y="3429000"/>
            <a:ext cx="2438400" cy="2449286"/>
          </a:xfrm>
          <a:prstGeom prst="rect">
            <a:avLst/>
          </a:prstGeom>
          <a:solidFill>
            <a:schemeClr val="bg2">
              <a:lumMod val="90000"/>
            </a:schemeClr>
          </a:solidFill>
        </p:spPr>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79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dirty="0"/>
              <a:t>Click to edit Master title style</a:t>
            </a:r>
            <a:endParaRPr lang="en-US"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81_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80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dirty="0"/>
              <a:t>Click to edit Master title style</a:t>
            </a:r>
            <a:endParaRPr lang="en-US" dirty="0"/>
          </a:p>
        </p:txBody>
      </p:sp>
      <p:sp>
        <p:nvSpPr>
          <p:cNvPr id="5" name="Picture Placeholder 8"/>
          <p:cNvSpPr>
            <a:spLocks noGrp="1"/>
          </p:cNvSpPr>
          <p:nvPr>
            <p:ph type="pic" sz="quarter" idx="13"/>
          </p:nvPr>
        </p:nvSpPr>
        <p:spPr>
          <a:xfrm>
            <a:off x="8124823" y="0"/>
            <a:ext cx="4067176"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8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4877352"/>
            <a:ext cx="4057016" cy="1388284"/>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2027238" y="0"/>
            <a:ext cx="3058160" cy="341376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5"/>
          </p:nvPr>
        </p:nvSpPr>
        <p:spPr>
          <a:xfrm>
            <a:off x="9133840" y="341376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6"/>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8" grpId="0" bldLvl="0" animBg="1"/>
      <p:bldP spid="8" grpId="1" bldLvl="0" animBg="1"/>
    </p:bld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83_Custom Layout">
    <p:spTree>
      <p:nvGrpSpPr>
        <p:cNvPr id="1" name=""/>
        <p:cNvGrpSpPr/>
        <p:nvPr/>
      </p:nvGrpSpPr>
      <p:grpSpPr>
        <a:xfrm>
          <a:off x="0" y="0"/>
          <a:ext cx="0" cy="0"/>
          <a:chOff x="0" y="0"/>
          <a:chExt cx="0" cy="0"/>
        </a:xfrm>
      </p:grpSpPr>
      <p:sp>
        <p:nvSpPr>
          <p:cNvPr id="8" name="Picture Placeholder 8"/>
          <p:cNvSpPr>
            <a:spLocks noGrp="1"/>
          </p:cNvSpPr>
          <p:nvPr>
            <p:ph type="pic" sz="quarter" idx="15"/>
          </p:nvPr>
        </p:nvSpPr>
        <p:spPr>
          <a:xfrm>
            <a:off x="1019175" y="0"/>
            <a:ext cx="5076825"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Title 1"/>
          <p:cNvSpPr>
            <a:spLocks noGrp="1"/>
          </p:cNvSpPr>
          <p:nvPr>
            <p:ph type="title"/>
          </p:nvPr>
        </p:nvSpPr>
        <p:spPr>
          <a:xfrm>
            <a:off x="6615953" y="558434"/>
            <a:ext cx="4560047" cy="1249845"/>
          </a:xfrm>
        </p:spPr>
        <p:txBody>
          <a:bodyPr/>
          <a:lstStyle/>
          <a:p>
            <a:r>
              <a:rPr lang="en-US"/>
              <a:t>Click to edit Master title style</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bldLvl="0" animBg="1"/>
    </p:bld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8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dirty="0"/>
              <a:t>Click to edit Master title style</a:t>
            </a:r>
            <a:endParaRPr lang="en-US" dirty="0"/>
          </a:p>
        </p:txBody>
      </p:sp>
      <p:sp>
        <p:nvSpPr>
          <p:cNvPr id="4" name="Picture Placeholder 8"/>
          <p:cNvSpPr>
            <a:spLocks noGrp="1"/>
          </p:cNvSpPr>
          <p:nvPr>
            <p:ph type="pic" sz="quarter" idx="16"/>
          </p:nvPr>
        </p:nvSpPr>
        <p:spPr>
          <a:xfrm>
            <a:off x="7316654" y="1125538"/>
            <a:ext cx="1811382" cy="1689294"/>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7"/>
          </p:nvPr>
        </p:nvSpPr>
        <p:spPr>
          <a:xfrm>
            <a:off x="8621215" y="4478369"/>
            <a:ext cx="2551610" cy="2379631"/>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4"/>
          </p:nvPr>
        </p:nvSpPr>
        <p:spPr>
          <a:xfrm>
            <a:off x="6096000" y="2179130"/>
            <a:ext cx="1811382" cy="1689294"/>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4"/>
                                        </p:tgtEl>
                                      </p:cBhvr>
                                      <p:by x="105000" y="105000"/>
                                    </p:animScale>
                                  </p:childTnLst>
                                </p:cTn>
                              </p:par>
                              <p:par>
                                <p:cTn id="10" presetID="22" presetClass="entr" presetSubtype="8" fill="hold" grpId="0" nodeType="withEffect">
                                  <p:stCondLst>
                                    <p:cond delay="70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6" presetClass="emph" presetSubtype="0" accel="50000" decel="50000" autoRev="1" fill="hold" grpId="1" nodeType="withEffect">
                                  <p:stCondLst>
                                    <p:cond delay="700"/>
                                  </p:stCondLst>
                                  <p:childTnLst>
                                    <p:animScale>
                                      <p:cBhvr>
                                        <p:cTn id="14" dur="500" fill="hold"/>
                                        <p:tgtEl>
                                          <p:spTgt spid="5"/>
                                        </p:tgtEl>
                                      </p:cBhvr>
                                      <p:by x="105000" y="105000"/>
                                    </p:animScale>
                                  </p:childTnLst>
                                </p:cTn>
                              </p:par>
                              <p:par>
                                <p:cTn id="15" presetID="2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6" presetClass="emph" presetSubtype="0" accel="50000" decel="50000" autoRev="1" fill="hold" grpId="1" nodeType="withEffect">
                                  <p:stCondLst>
                                    <p:cond delay="0"/>
                                  </p:stCondLst>
                                  <p:childTnLst>
                                    <p:animScale>
                                      <p:cBhvr>
                                        <p:cTn id="19"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showMasterSp="0" userDrawn="1">
  <p:cSld name="85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0" y="0"/>
            <a:ext cx="12192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p:cNvSpPr>
            <a:spLocks noGrp="1"/>
          </p:cNvSpPr>
          <p:nvPr>
            <p:ph type="title"/>
          </p:nvPr>
        </p:nvSpPr>
        <p:spPr>
          <a:xfrm>
            <a:off x="5067300" y="946702"/>
            <a:ext cx="6114221" cy="1249845"/>
          </a:xfrm>
        </p:spPr>
        <p:txBody>
          <a:bodyPr/>
          <a:lstStyle/>
          <a:p>
            <a:r>
              <a:rPr lang="en-US"/>
              <a:t>Click to edit Master title style</a:t>
            </a:r>
            <a:endParaRPr lang="en-US"/>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showMasterSp="0" userDrawn="1">
  <p:cSld name="96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4051005" y="0"/>
            <a:ext cx="8140995"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p:cNvSpPr>
            <a:spLocks noGrp="1"/>
          </p:cNvSpPr>
          <p:nvPr>
            <p:ph type="title"/>
          </p:nvPr>
        </p:nvSpPr>
        <p:spPr>
          <a:xfrm>
            <a:off x="5067300" y="946702"/>
            <a:ext cx="6114221" cy="1249845"/>
          </a:xfrm>
        </p:spPr>
        <p:txBody>
          <a:bodyPr/>
          <a:lstStyle/>
          <a:p>
            <a:r>
              <a:rPr lang="en-US"/>
              <a:t>Click to edit Master title style</a:t>
            </a:r>
            <a:endParaRPr lang="en-US"/>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86_Custom Layout">
    <p:spTree>
      <p:nvGrpSpPr>
        <p:cNvPr id="1" name=""/>
        <p:cNvGrpSpPr/>
        <p:nvPr/>
      </p:nvGrpSpPr>
      <p:grpSpPr>
        <a:xfrm>
          <a:off x="0" y="0"/>
          <a:ext cx="0" cy="0"/>
          <a:chOff x="0" y="0"/>
          <a:chExt cx="0" cy="0"/>
        </a:xfrm>
      </p:grpSpPr>
      <p:sp>
        <p:nvSpPr>
          <p:cNvPr id="4" name="Picture Placeholder 8"/>
          <p:cNvSpPr>
            <a:spLocks noGrp="1"/>
          </p:cNvSpPr>
          <p:nvPr>
            <p:ph type="pic" sz="quarter" idx="15"/>
          </p:nvPr>
        </p:nvSpPr>
        <p:spPr>
          <a:xfrm>
            <a:off x="1019175" y="0"/>
            <a:ext cx="5076825"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1"/>
          <p:cNvSpPr>
            <a:spLocks noGrp="1"/>
          </p:cNvSpPr>
          <p:nvPr>
            <p:ph type="title"/>
          </p:nvPr>
        </p:nvSpPr>
        <p:spPr>
          <a:xfrm>
            <a:off x="6800850" y="946702"/>
            <a:ext cx="4380671" cy="1249845"/>
          </a:xfrm>
        </p:spPr>
        <p:txBody>
          <a:bodyPr/>
          <a:lstStyle/>
          <a:p>
            <a:r>
              <a:rPr lang="en-US"/>
              <a:t>Click to edit Master title style</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8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8129229" y="549274"/>
            <a:ext cx="3043596" cy="4022725"/>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1"/>
          <p:cNvSpPr>
            <a:spLocks noGrp="1"/>
          </p:cNvSpPr>
          <p:nvPr>
            <p:ph type="title"/>
          </p:nvPr>
        </p:nvSpPr>
        <p:spPr>
          <a:xfrm>
            <a:off x="2028825" y="946702"/>
            <a:ext cx="5083176" cy="1249845"/>
          </a:xfrm>
        </p:spPr>
        <p:txBody>
          <a:bodyPr/>
          <a:lstStyle/>
          <a:p>
            <a:r>
              <a:rPr lang="en-US"/>
              <a:t>Click to edit Master title style</a:t>
            </a:r>
            <a:endParaRPr lang="en-US"/>
          </a:p>
        </p:txBody>
      </p:sp>
      <p:sp>
        <p:nvSpPr>
          <p:cNvPr id="6" name="Picture Placeholder 8"/>
          <p:cNvSpPr>
            <a:spLocks noGrp="1"/>
          </p:cNvSpPr>
          <p:nvPr>
            <p:ph type="pic" sz="quarter" idx="13"/>
          </p:nvPr>
        </p:nvSpPr>
        <p:spPr>
          <a:xfrm>
            <a:off x="5085633" y="3429000"/>
            <a:ext cx="3043596"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600"/>
                                  </p:stCondLst>
                                  <p:childTnLst>
                                    <p:animScale>
                                      <p:cBhvr>
                                        <p:cTn id="9" dur="500" fill="hold"/>
                                        <p:tgtEl>
                                          <p:spTgt spid="4"/>
                                        </p:tgtEl>
                                      </p:cBhvr>
                                      <p:by x="105000" y="105000"/>
                                    </p:animScale>
                                  </p:childTnLst>
                                </p:cTn>
                              </p:par>
                              <p:par>
                                <p:cTn id="10" presetID="22" presetClass="entr" presetSubtype="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2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6" grpId="0" bldLvl="0" animBg="1"/>
      <p:bldP spid="6" grpId="1" bldLvl="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Holder 14">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7" name="Slide Number Placeholder 6"/>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13"/>
          <p:cNvSpPr>
            <a:spLocks noGrp="1"/>
          </p:cNvSpPr>
          <p:nvPr>
            <p:ph type="pic" sz="quarter" idx="13"/>
          </p:nvPr>
        </p:nvSpPr>
        <p:spPr>
          <a:xfrm>
            <a:off x="-1" y="1469573"/>
            <a:ext cx="2438400" cy="2449286"/>
          </a:xfrm>
          <a:prstGeom prst="rect">
            <a:avLst/>
          </a:prstGeom>
          <a:solidFill>
            <a:schemeClr val="bg2">
              <a:lumMod val="90000"/>
            </a:schemeClr>
          </a:solidFill>
        </p:spPr>
      </p:sp>
      <p:sp>
        <p:nvSpPr>
          <p:cNvPr id="5" name="Picture Placeholder 14"/>
          <p:cNvSpPr>
            <a:spLocks noGrp="1"/>
          </p:cNvSpPr>
          <p:nvPr>
            <p:ph type="pic" sz="quarter" idx="14"/>
          </p:nvPr>
        </p:nvSpPr>
        <p:spPr>
          <a:xfrm>
            <a:off x="2438399" y="1469573"/>
            <a:ext cx="2438400" cy="2449286"/>
          </a:xfrm>
          <a:prstGeom prst="rect">
            <a:avLst/>
          </a:prstGeom>
          <a:solidFill>
            <a:schemeClr val="bg2">
              <a:lumMod val="90000"/>
            </a:schemeClr>
          </a:solidFill>
        </p:spPr>
      </p:sp>
      <p:sp>
        <p:nvSpPr>
          <p:cNvPr id="8" name="Picture Placeholder 15"/>
          <p:cNvSpPr>
            <a:spLocks noGrp="1"/>
          </p:cNvSpPr>
          <p:nvPr>
            <p:ph type="pic" sz="quarter" idx="15"/>
          </p:nvPr>
        </p:nvSpPr>
        <p:spPr>
          <a:xfrm>
            <a:off x="7315199" y="1469573"/>
            <a:ext cx="2438400" cy="2449286"/>
          </a:xfrm>
          <a:prstGeom prst="rect">
            <a:avLst/>
          </a:prstGeom>
          <a:solidFill>
            <a:schemeClr val="bg2">
              <a:lumMod val="90000"/>
            </a:schemeClr>
          </a:solidFill>
        </p:spPr>
      </p:sp>
      <p:sp>
        <p:nvSpPr>
          <p:cNvPr id="9" name="Picture Placeholder 16"/>
          <p:cNvSpPr>
            <a:spLocks noGrp="1"/>
          </p:cNvSpPr>
          <p:nvPr>
            <p:ph type="pic" sz="quarter" idx="16"/>
          </p:nvPr>
        </p:nvSpPr>
        <p:spPr>
          <a:xfrm>
            <a:off x="9753599" y="1469573"/>
            <a:ext cx="2438400" cy="2449286"/>
          </a:xfrm>
          <a:prstGeom prst="rect">
            <a:avLst/>
          </a:prstGeom>
          <a:solidFill>
            <a:schemeClr val="bg2">
              <a:lumMod val="90000"/>
            </a:schemeClr>
          </a:solidFill>
        </p:spPr>
      </p:sp>
      <p:sp>
        <p:nvSpPr>
          <p:cNvPr id="10" name="Picture Placeholder 17"/>
          <p:cNvSpPr>
            <a:spLocks noGrp="1"/>
          </p:cNvSpPr>
          <p:nvPr>
            <p:ph type="pic" sz="quarter" idx="17"/>
          </p:nvPr>
        </p:nvSpPr>
        <p:spPr>
          <a:xfrm>
            <a:off x="-1" y="3918859"/>
            <a:ext cx="2438400" cy="2449286"/>
          </a:xfrm>
          <a:prstGeom prst="rect">
            <a:avLst/>
          </a:prstGeom>
          <a:solidFill>
            <a:schemeClr val="bg2">
              <a:lumMod val="90000"/>
            </a:schemeClr>
          </a:solidFill>
        </p:spPr>
      </p:sp>
      <p:sp>
        <p:nvSpPr>
          <p:cNvPr id="11" name="Picture Placeholder 18"/>
          <p:cNvSpPr>
            <a:spLocks noGrp="1"/>
          </p:cNvSpPr>
          <p:nvPr>
            <p:ph type="pic" sz="quarter" idx="18"/>
          </p:nvPr>
        </p:nvSpPr>
        <p:spPr>
          <a:xfrm>
            <a:off x="4876799" y="1469573"/>
            <a:ext cx="2438400" cy="2449286"/>
          </a:xfrm>
          <a:prstGeom prst="rect">
            <a:avLst/>
          </a:prstGeom>
          <a:solidFill>
            <a:schemeClr val="bg2">
              <a:lumMod val="90000"/>
            </a:schemeClr>
          </a:solidFill>
        </p:spPr>
      </p:sp>
      <p:sp>
        <p:nvSpPr>
          <p:cNvPr id="12" name="Picture Placeholder 19"/>
          <p:cNvSpPr>
            <a:spLocks noGrp="1"/>
          </p:cNvSpPr>
          <p:nvPr>
            <p:ph type="pic" sz="quarter" idx="19"/>
          </p:nvPr>
        </p:nvSpPr>
        <p:spPr>
          <a:xfrm>
            <a:off x="7315199" y="3918859"/>
            <a:ext cx="2438400" cy="2449286"/>
          </a:xfrm>
          <a:prstGeom prst="rect">
            <a:avLst/>
          </a:prstGeom>
          <a:solidFill>
            <a:schemeClr val="bg2">
              <a:lumMod val="90000"/>
            </a:schemeClr>
          </a:solidFill>
        </p:spPr>
      </p:sp>
      <p:sp>
        <p:nvSpPr>
          <p:cNvPr id="13" name="Picture Placeholder 21"/>
          <p:cNvSpPr>
            <a:spLocks noGrp="1"/>
          </p:cNvSpPr>
          <p:nvPr>
            <p:ph type="pic" sz="quarter" idx="21"/>
          </p:nvPr>
        </p:nvSpPr>
        <p:spPr>
          <a:xfrm>
            <a:off x="2438399" y="3918859"/>
            <a:ext cx="2438400" cy="2449286"/>
          </a:xfrm>
          <a:prstGeom prst="rect">
            <a:avLst/>
          </a:prstGeom>
          <a:solidFill>
            <a:schemeClr val="bg2">
              <a:lumMod val="90000"/>
            </a:schemeClr>
          </a:solidFill>
        </p:spPr>
      </p:sp>
      <p:sp>
        <p:nvSpPr>
          <p:cNvPr id="14" name="Picture Placeholder 22"/>
          <p:cNvSpPr>
            <a:spLocks noGrp="1"/>
          </p:cNvSpPr>
          <p:nvPr>
            <p:ph type="pic" sz="quarter" idx="22"/>
          </p:nvPr>
        </p:nvSpPr>
        <p:spPr>
          <a:xfrm>
            <a:off x="4876799" y="3918859"/>
            <a:ext cx="2438400" cy="2449286"/>
          </a:xfrm>
          <a:prstGeom prst="rect">
            <a:avLst/>
          </a:prstGeom>
          <a:solidFill>
            <a:schemeClr val="bg2">
              <a:lumMod val="90000"/>
            </a:schemeClr>
          </a:solidFill>
        </p:spPr>
      </p:sp>
      <p:sp>
        <p:nvSpPr>
          <p:cNvPr id="15" name="Picture Placeholder 23"/>
          <p:cNvSpPr>
            <a:spLocks noGrp="1"/>
          </p:cNvSpPr>
          <p:nvPr>
            <p:ph type="pic" sz="quarter" idx="23"/>
          </p:nvPr>
        </p:nvSpPr>
        <p:spPr>
          <a:xfrm>
            <a:off x="9753599" y="3918859"/>
            <a:ext cx="2438400" cy="2449286"/>
          </a:xfrm>
          <a:prstGeom prst="rect">
            <a:avLst/>
          </a:prstGeom>
          <a:solidFill>
            <a:schemeClr val="bg2">
              <a:lumMod val="90000"/>
            </a:schemeClr>
          </a:solidFill>
        </p:spPr>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88_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Click to edit Master title style</a:t>
            </a:r>
            <a:endParaRPr lang="en-US" dirty="0"/>
          </a:p>
        </p:txBody>
      </p:sp>
      <p:sp>
        <p:nvSpPr>
          <p:cNvPr id="4" name="Picture Placeholder 8"/>
          <p:cNvSpPr>
            <a:spLocks noGrp="1"/>
          </p:cNvSpPr>
          <p:nvPr>
            <p:ph type="pic" sz="quarter" idx="13"/>
          </p:nvPr>
        </p:nvSpPr>
        <p:spPr>
          <a:xfrm>
            <a:off x="7112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02_Custom Layout">
    <p:spTree>
      <p:nvGrpSpPr>
        <p:cNvPr id="1" name=""/>
        <p:cNvGrpSpPr/>
        <p:nvPr/>
      </p:nvGrpSpPr>
      <p:grpSpPr>
        <a:xfrm>
          <a:off x="0" y="0"/>
          <a:ext cx="0" cy="0"/>
          <a:chOff x="0" y="0"/>
          <a:chExt cx="0" cy="0"/>
        </a:xfrm>
      </p:grpSpPr>
      <p:sp>
        <p:nvSpPr>
          <p:cNvPr id="4" name="Picture Placeholder 8"/>
          <p:cNvSpPr>
            <a:spLocks noGrp="1"/>
          </p:cNvSpPr>
          <p:nvPr>
            <p:ph type="pic" sz="quarter" idx="13"/>
          </p:nvPr>
        </p:nvSpPr>
        <p:spPr>
          <a:xfrm>
            <a:off x="7112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5"/>
          <p:cNvSpPr>
            <a:spLocks noGrp="1"/>
          </p:cNvSpPr>
          <p:nvPr>
            <p:ph type="title"/>
          </p:nvPr>
        </p:nvSpPr>
        <p:spPr>
          <a:xfrm>
            <a:off x="2028825" y="5023955"/>
            <a:ext cx="4067176" cy="1249845"/>
          </a:xfrm>
        </p:spPr>
        <p:txBody>
          <a:bodyPr/>
          <a:lstStyle/>
          <a:p>
            <a:r>
              <a:rPr lang="en-US" dirty="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70_Custom Layout">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1026213" y="2624344"/>
            <a:ext cx="10146612" cy="1499981"/>
          </a:xfrm>
          <a:effectLst>
            <a:outerShdw blurRad="762000" dist="381000" dir="5400000" algn="t" rotWithShape="0">
              <a:prstClr val="black">
                <a:alpha val="30000"/>
              </a:prstClr>
            </a:outerShdw>
          </a:effectLst>
        </p:spPr>
        <p:txBody>
          <a:bodyPr tIns="0" anchor="ctr" anchorCtr="0"/>
          <a:lstStyle>
            <a:lvl1pPr algn="ctr">
              <a:defRPr sz="9600" b="1" i="0">
                <a:latin typeface="Montserrat Black" panose="00000A00000000000000" charset="0"/>
                <a:ea typeface="Montserrat Black" panose="00000A00000000000000" charset="0"/>
                <a:cs typeface="Montserrat Black" panose="00000A00000000000000" charset="0"/>
              </a:defRPr>
            </a:lvl1pPr>
          </a:lstStyle>
          <a:p>
            <a:r>
              <a:rPr lang="en-US" dirty="0"/>
              <a:t>Click to edit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95_Custom Layout">
    <p:spTree>
      <p:nvGrpSpPr>
        <p:cNvPr id="1" name=""/>
        <p:cNvGrpSpPr/>
        <p:nvPr/>
      </p:nvGrpSpPr>
      <p:grpSpPr>
        <a:xfrm>
          <a:off x="0" y="0"/>
          <a:ext cx="0" cy="0"/>
          <a:chOff x="0" y="0"/>
          <a:chExt cx="0" cy="0"/>
        </a:xfrm>
      </p:grpSpPr>
      <p:sp>
        <p:nvSpPr>
          <p:cNvPr id="9" name="Picture Placeholder 8"/>
          <p:cNvSpPr>
            <a:spLocks noGrp="1"/>
          </p:cNvSpPr>
          <p:nvPr>
            <p:ph type="pic" sz="quarter" idx="12"/>
          </p:nvPr>
        </p:nvSpPr>
        <p:spPr>
          <a:xfrm>
            <a:off x="2027238" y="2805640"/>
            <a:ext cx="8376487" cy="943700"/>
          </a:xfrm>
          <a:custGeom>
            <a:avLst/>
            <a:gdLst/>
            <a:ahLst/>
            <a:cxnLst/>
            <a:rect l="l" t="t" r="r" b="b"/>
            <a:pathLst>
              <a:path w="6924312" h="780097">
                <a:moveTo>
                  <a:pt x="3032236" y="473630"/>
                </a:moveTo>
                <a:lnTo>
                  <a:pt x="3032236" y="596217"/>
                </a:lnTo>
                <a:lnTo>
                  <a:pt x="3190484" y="596217"/>
                </a:lnTo>
                <a:cubicBezTo>
                  <a:pt x="3248435" y="596217"/>
                  <a:pt x="3277410" y="575786"/>
                  <a:pt x="3277410" y="534924"/>
                </a:cubicBezTo>
                <a:cubicBezTo>
                  <a:pt x="3277410" y="494061"/>
                  <a:pt x="3248435" y="473630"/>
                  <a:pt x="3190484" y="473630"/>
                </a:cubicBezTo>
                <a:close/>
                <a:moveTo>
                  <a:pt x="5595452" y="258546"/>
                </a:moveTo>
                <a:lnTo>
                  <a:pt x="5519671" y="454685"/>
                </a:lnTo>
                <a:lnTo>
                  <a:pt x="5671232" y="454685"/>
                </a:lnTo>
                <a:close/>
                <a:moveTo>
                  <a:pt x="3893944" y="202825"/>
                </a:moveTo>
                <a:lnTo>
                  <a:pt x="3893944" y="385591"/>
                </a:lnTo>
                <a:lnTo>
                  <a:pt x="3989784" y="385591"/>
                </a:lnTo>
                <a:cubicBezTo>
                  <a:pt x="4025446" y="385591"/>
                  <a:pt x="4052192" y="377604"/>
                  <a:pt x="4070023" y="361631"/>
                </a:cubicBezTo>
                <a:cubicBezTo>
                  <a:pt x="4087854" y="345657"/>
                  <a:pt x="4096769" y="323183"/>
                  <a:pt x="4096769" y="294208"/>
                </a:cubicBezTo>
                <a:cubicBezTo>
                  <a:pt x="4096769" y="265233"/>
                  <a:pt x="4087854" y="242759"/>
                  <a:pt x="4070023" y="226785"/>
                </a:cubicBezTo>
                <a:cubicBezTo>
                  <a:pt x="4052192" y="210812"/>
                  <a:pt x="4025446" y="202825"/>
                  <a:pt x="3989784" y="202825"/>
                </a:cubicBezTo>
                <a:close/>
                <a:moveTo>
                  <a:pt x="3032236" y="183880"/>
                </a:moveTo>
                <a:lnTo>
                  <a:pt x="3032236" y="299780"/>
                </a:lnTo>
                <a:lnTo>
                  <a:pt x="3154823" y="299780"/>
                </a:lnTo>
                <a:cubicBezTo>
                  <a:pt x="3212030" y="299780"/>
                  <a:pt x="3240634" y="280463"/>
                  <a:pt x="3240634" y="241830"/>
                </a:cubicBezTo>
                <a:cubicBezTo>
                  <a:pt x="3240634" y="203196"/>
                  <a:pt x="3212030" y="183880"/>
                  <a:pt x="3154823" y="183880"/>
                </a:cubicBezTo>
                <a:close/>
                <a:moveTo>
                  <a:pt x="6107440" y="0"/>
                </a:moveTo>
                <a:lnTo>
                  <a:pt x="6365986" y="0"/>
                </a:lnTo>
                <a:lnTo>
                  <a:pt x="6365986" y="283064"/>
                </a:lnTo>
                <a:lnTo>
                  <a:pt x="6622304" y="0"/>
                </a:lnTo>
                <a:lnTo>
                  <a:pt x="6908710" y="0"/>
                </a:lnTo>
                <a:lnTo>
                  <a:pt x="6596672" y="343243"/>
                </a:lnTo>
                <a:lnTo>
                  <a:pt x="6924312" y="780097"/>
                </a:lnTo>
                <a:lnTo>
                  <a:pt x="6620075" y="780097"/>
                </a:lnTo>
                <a:lnTo>
                  <a:pt x="6425050" y="521551"/>
                </a:lnTo>
                <a:lnTo>
                  <a:pt x="6365986" y="587302"/>
                </a:lnTo>
                <a:lnTo>
                  <a:pt x="6365986" y="780097"/>
                </a:lnTo>
                <a:lnTo>
                  <a:pt x="6107440" y="780097"/>
                </a:lnTo>
                <a:close/>
                <a:moveTo>
                  <a:pt x="5468407" y="0"/>
                </a:moveTo>
                <a:lnTo>
                  <a:pt x="5726954" y="0"/>
                </a:lnTo>
                <a:lnTo>
                  <a:pt x="6067968" y="780097"/>
                </a:lnTo>
                <a:lnTo>
                  <a:pt x="5796048" y="780097"/>
                </a:lnTo>
                <a:lnTo>
                  <a:pt x="5743670" y="644137"/>
                </a:lnTo>
                <a:lnTo>
                  <a:pt x="5447233" y="644137"/>
                </a:lnTo>
                <a:lnTo>
                  <a:pt x="5394855" y="780097"/>
                </a:lnTo>
                <a:lnTo>
                  <a:pt x="5127393" y="780097"/>
                </a:lnTo>
                <a:close/>
                <a:moveTo>
                  <a:pt x="4459615" y="0"/>
                </a:moveTo>
                <a:lnTo>
                  <a:pt x="5093722" y="0"/>
                </a:lnTo>
                <a:lnTo>
                  <a:pt x="5093722" y="198367"/>
                </a:lnTo>
                <a:lnTo>
                  <a:pt x="4718161" y="198367"/>
                </a:lnTo>
                <a:lnTo>
                  <a:pt x="4718161" y="289750"/>
                </a:lnTo>
                <a:lnTo>
                  <a:pt x="5048031" y="289750"/>
                </a:lnTo>
                <a:lnTo>
                  <a:pt x="5048031" y="479202"/>
                </a:lnTo>
                <a:lnTo>
                  <a:pt x="4718161" y="479202"/>
                </a:lnTo>
                <a:lnTo>
                  <a:pt x="4718161" y="581730"/>
                </a:lnTo>
                <a:lnTo>
                  <a:pt x="5108210" y="581730"/>
                </a:lnTo>
                <a:lnTo>
                  <a:pt x="5108210" y="780097"/>
                </a:lnTo>
                <a:lnTo>
                  <a:pt x="4459615" y="780097"/>
                </a:lnTo>
                <a:close/>
                <a:moveTo>
                  <a:pt x="3630939" y="0"/>
                </a:moveTo>
                <a:lnTo>
                  <a:pt x="4006500" y="0"/>
                </a:lnTo>
                <a:cubicBezTo>
                  <a:pt x="4078567" y="0"/>
                  <a:pt x="4141346" y="11887"/>
                  <a:pt x="4194839" y="35661"/>
                </a:cubicBezTo>
                <a:cubicBezTo>
                  <a:pt x="4248331" y="59436"/>
                  <a:pt x="4289565" y="93611"/>
                  <a:pt x="4318540" y="138188"/>
                </a:cubicBezTo>
                <a:cubicBezTo>
                  <a:pt x="4347515" y="182765"/>
                  <a:pt x="4362002" y="234772"/>
                  <a:pt x="4362002" y="294208"/>
                </a:cubicBezTo>
                <a:cubicBezTo>
                  <a:pt x="4362002" y="349929"/>
                  <a:pt x="4349372" y="398592"/>
                  <a:pt x="4324112" y="440198"/>
                </a:cubicBezTo>
                <a:cubicBezTo>
                  <a:pt x="4298851" y="481803"/>
                  <a:pt x="4262447" y="514864"/>
                  <a:pt x="4214898" y="539381"/>
                </a:cubicBezTo>
                <a:lnTo>
                  <a:pt x="4378719" y="780097"/>
                </a:lnTo>
                <a:lnTo>
                  <a:pt x="4097883" y="780097"/>
                </a:lnTo>
                <a:lnTo>
                  <a:pt x="3965267" y="583958"/>
                </a:lnTo>
                <a:lnTo>
                  <a:pt x="3893944" y="583958"/>
                </a:lnTo>
                <a:lnTo>
                  <a:pt x="3893944" y="780097"/>
                </a:lnTo>
                <a:lnTo>
                  <a:pt x="3630939" y="780097"/>
                </a:lnTo>
                <a:close/>
                <a:moveTo>
                  <a:pt x="2773689" y="0"/>
                </a:moveTo>
                <a:lnTo>
                  <a:pt x="3190484" y="0"/>
                </a:lnTo>
                <a:cubicBezTo>
                  <a:pt x="3294497" y="0"/>
                  <a:pt x="3373064" y="18573"/>
                  <a:pt x="3426186" y="55721"/>
                </a:cubicBezTo>
                <a:cubicBezTo>
                  <a:pt x="3479306" y="92868"/>
                  <a:pt x="3505867" y="142275"/>
                  <a:pt x="3505867" y="203939"/>
                </a:cubicBezTo>
                <a:cubicBezTo>
                  <a:pt x="3505867" y="240344"/>
                  <a:pt x="3496765" y="273034"/>
                  <a:pt x="3478563" y="302009"/>
                </a:cubicBezTo>
                <a:cubicBezTo>
                  <a:pt x="3460361" y="330984"/>
                  <a:pt x="3433429" y="354387"/>
                  <a:pt x="3397767" y="372218"/>
                </a:cubicBezTo>
                <a:cubicBezTo>
                  <a:pt x="3443830" y="389306"/>
                  <a:pt x="3479492" y="414194"/>
                  <a:pt x="3504752" y="446884"/>
                </a:cubicBezTo>
                <a:cubicBezTo>
                  <a:pt x="3530012" y="479574"/>
                  <a:pt x="3542643" y="518950"/>
                  <a:pt x="3542643" y="565013"/>
                </a:cubicBezTo>
                <a:cubicBezTo>
                  <a:pt x="3542643" y="633365"/>
                  <a:pt x="3514410" y="686300"/>
                  <a:pt x="3457946" y="723819"/>
                </a:cubicBezTo>
                <a:cubicBezTo>
                  <a:pt x="3401482" y="761338"/>
                  <a:pt x="3319758" y="780097"/>
                  <a:pt x="3212773" y="780097"/>
                </a:cubicBezTo>
                <a:lnTo>
                  <a:pt x="2773689" y="780097"/>
                </a:lnTo>
                <a:close/>
                <a:moveTo>
                  <a:pt x="1687840" y="0"/>
                </a:moveTo>
                <a:lnTo>
                  <a:pt x="2321948" y="0"/>
                </a:lnTo>
                <a:lnTo>
                  <a:pt x="2321948" y="198367"/>
                </a:lnTo>
                <a:lnTo>
                  <a:pt x="1946386" y="198367"/>
                </a:lnTo>
                <a:lnTo>
                  <a:pt x="1946386" y="289750"/>
                </a:lnTo>
                <a:lnTo>
                  <a:pt x="2276256" y="289750"/>
                </a:lnTo>
                <a:lnTo>
                  <a:pt x="2276256" y="479202"/>
                </a:lnTo>
                <a:lnTo>
                  <a:pt x="1946386" y="479202"/>
                </a:lnTo>
                <a:lnTo>
                  <a:pt x="1946386" y="581730"/>
                </a:lnTo>
                <a:lnTo>
                  <a:pt x="2336435" y="581730"/>
                </a:lnTo>
                <a:lnTo>
                  <a:pt x="2336435" y="780097"/>
                </a:lnTo>
                <a:lnTo>
                  <a:pt x="1687840" y="780097"/>
                </a:lnTo>
                <a:close/>
                <a:moveTo>
                  <a:pt x="792490" y="0"/>
                </a:moveTo>
                <a:lnTo>
                  <a:pt x="1055494" y="0"/>
                </a:lnTo>
                <a:lnTo>
                  <a:pt x="1055494" y="276377"/>
                </a:lnTo>
                <a:lnTo>
                  <a:pt x="1298439" y="276377"/>
                </a:lnTo>
                <a:lnTo>
                  <a:pt x="1298439" y="0"/>
                </a:lnTo>
                <a:lnTo>
                  <a:pt x="1561443" y="0"/>
                </a:lnTo>
                <a:lnTo>
                  <a:pt x="1561443" y="780097"/>
                </a:lnTo>
                <a:lnTo>
                  <a:pt x="1298439" y="780097"/>
                </a:lnTo>
                <a:lnTo>
                  <a:pt x="1298439" y="492576"/>
                </a:lnTo>
                <a:lnTo>
                  <a:pt x="1055494" y="492576"/>
                </a:lnTo>
                <a:lnTo>
                  <a:pt x="1055494" y="780097"/>
                </a:lnTo>
                <a:lnTo>
                  <a:pt x="792490" y="780097"/>
                </a:lnTo>
                <a:close/>
                <a:moveTo>
                  <a:pt x="0" y="0"/>
                </a:moveTo>
                <a:lnTo>
                  <a:pt x="719919" y="0"/>
                </a:lnTo>
                <a:lnTo>
                  <a:pt x="719919" y="203939"/>
                </a:lnTo>
                <a:lnTo>
                  <a:pt x="491461" y="203939"/>
                </a:lnTo>
                <a:lnTo>
                  <a:pt x="491461" y="780097"/>
                </a:lnTo>
                <a:lnTo>
                  <a:pt x="228457" y="780097"/>
                </a:lnTo>
                <a:lnTo>
                  <a:pt x="228457" y="203939"/>
                </a:lnTo>
                <a:lnTo>
                  <a:pt x="0" y="203939"/>
                </a:ln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6" presetClass="emph" presetSubtype="0" accel="50000" decel="50000" autoRev="1" fill="hold" grpId="1" nodeType="withEffect">
                                  <p:stCondLst>
                                    <p:cond delay="1200"/>
                                  </p:stCondLst>
                                  <p:childTnLst>
                                    <p:animScale>
                                      <p:cBhvr>
                                        <p:cTn id="9" dur="500"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90_Custom Layout">
    <p:spTree>
      <p:nvGrpSpPr>
        <p:cNvPr id="1" name=""/>
        <p:cNvGrpSpPr/>
        <p:nvPr/>
      </p:nvGrpSpPr>
      <p:grpSpPr>
        <a:xfrm>
          <a:off x="0" y="0"/>
          <a:ext cx="0" cy="0"/>
          <a:chOff x="0" y="0"/>
          <a:chExt cx="0" cy="0"/>
        </a:xfrm>
      </p:grpSpPr>
      <p:sp>
        <p:nvSpPr>
          <p:cNvPr id="5" name="Title 1"/>
          <p:cNvSpPr>
            <a:spLocks noGrp="1"/>
          </p:cNvSpPr>
          <p:nvPr>
            <p:ph type="title"/>
          </p:nvPr>
        </p:nvSpPr>
        <p:spPr>
          <a:xfrm>
            <a:off x="2028825" y="946702"/>
            <a:ext cx="5083176" cy="1249845"/>
          </a:xfrm>
        </p:spPr>
        <p:txBody>
          <a:bodyPr/>
          <a:lstStyle/>
          <a:p>
            <a:r>
              <a:rPr lang="en-US"/>
              <a:t>Click to edit Master title style</a:t>
            </a:r>
            <a:endParaRPr lang="en-US"/>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91_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a:p>
        </p:txBody>
      </p:sp>
      <p:sp>
        <p:nvSpPr>
          <p:cNvPr id="8" name="Picture Placeholder 8"/>
          <p:cNvSpPr>
            <a:spLocks noGrp="1"/>
          </p:cNvSpPr>
          <p:nvPr>
            <p:ph type="pic" sz="quarter" idx="12"/>
          </p:nvPr>
        </p:nvSpPr>
        <p:spPr>
          <a:xfrm>
            <a:off x="2028823" y="2426287"/>
            <a:ext cx="2196553" cy="384751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3"/>
          </p:nvPr>
        </p:nvSpPr>
        <p:spPr>
          <a:xfrm>
            <a:off x="4344640" y="2426287"/>
            <a:ext cx="2196553" cy="384751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0" name="Picture Placeholder 8"/>
          <p:cNvSpPr>
            <a:spLocks noGrp="1"/>
          </p:cNvSpPr>
          <p:nvPr>
            <p:ph type="pic" sz="quarter" idx="14"/>
          </p:nvPr>
        </p:nvSpPr>
        <p:spPr>
          <a:xfrm>
            <a:off x="6658870" y="2426287"/>
            <a:ext cx="2196553" cy="384751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5"/>
          </p:nvPr>
        </p:nvSpPr>
        <p:spPr>
          <a:xfrm>
            <a:off x="8976272" y="2426287"/>
            <a:ext cx="2196553" cy="384751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8"/>
                                        </p:tgtEl>
                                      </p:cBhvr>
                                      <p:by x="105000" y="105000"/>
                                    </p:animScale>
                                  </p:childTnLst>
                                </p:cTn>
                              </p:par>
                              <p:par>
                                <p:cTn id="10" presetID="22" presetClass="entr" presetSubtype="8"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6" presetClass="emph" presetSubtype="0" accel="50000" decel="50000" autoRev="1" fill="hold" grpId="1" nodeType="withEffect">
                                  <p:stCondLst>
                                    <p:cond delay="400"/>
                                  </p:stCondLst>
                                  <p:childTnLst>
                                    <p:animScale>
                                      <p:cBhvr>
                                        <p:cTn id="14" dur="500" fill="hold"/>
                                        <p:tgtEl>
                                          <p:spTgt spid="9"/>
                                        </p:tgtEl>
                                      </p:cBhvr>
                                      <p:by x="105000" y="105000"/>
                                    </p:animScale>
                                  </p:childTnLst>
                                </p:cTn>
                              </p:par>
                              <p:par>
                                <p:cTn id="15" presetID="22" presetClass="entr" presetSubtype="8" fill="hold" grpId="0" nodeType="withEffect">
                                  <p:stCondLst>
                                    <p:cond delay="8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6" presetClass="emph" presetSubtype="0" accel="50000" decel="50000" autoRev="1" fill="hold" grpId="1" nodeType="withEffect">
                                  <p:stCondLst>
                                    <p:cond delay="800"/>
                                  </p:stCondLst>
                                  <p:childTnLst>
                                    <p:animScale>
                                      <p:cBhvr>
                                        <p:cTn id="19" dur="500" fill="hold"/>
                                        <p:tgtEl>
                                          <p:spTgt spid="10"/>
                                        </p:tgtEl>
                                      </p:cBhvr>
                                      <p:by x="105000" y="105000"/>
                                    </p:animScale>
                                  </p:childTnLst>
                                </p:cTn>
                              </p:par>
                              <p:par>
                                <p:cTn id="20" presetID="22" presetClass="entr" presetSubtype="8" fill="hold" grpId="0" nodeType="withEffect">
                                  <p:stCondLst>
                                    <p:cond delay="120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6" presetClass="emph" presetSubtype="0" accel="50000" decel="50000" autoRev="1" fill="hold" grpId="1" nodeType="withEffect">
                                  <p:stCondLst>
                                    <p:cond delay="1200"/>
                                  </p:stCondLst>
                                  <p:childTnLst>
                                    <p:animScale>
                                      <p:cBhvr>
                                        <p:cTn id="24" dur="500"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bldLvl="0" animBg="1"/>
      <p:bldP spid="9" grpId="0" bldLvl="0" animBg="1"/>
      <p:bldP spid="9" grpId="1" bldLvl="0" animBg="1"/>
      <p:bldP spid="10" grpId="0" bldLvl="0" animBg="1"/>
      <p:bldP spid="10" grpId="1" bldLvl="0" animBg="1"/>
      <p:bldP spid="11" grpId="0" bldLvl="0" animBg="1"/>
      <p:bldP spid="11" grpId="1" bldLvl="0" animBg="1"/>
    </p:bld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showMasterSp="0" userDrawn="1">
  <p:cSld name="92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0" y="0"/>
            <a:ext cx="12192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p:cNvSpPr>
            <a:spLocks noGrp="1"/>
          </p:cNvSpPr>
          <p:nvPr>
            <p:ph type="title"/>
          </p:nvPr>
        </p:nvSpPr>
        <p:spPr>
          <a:xfrm>
            <a:off x="1019175" y="2179155"/>
            <a:ext cx="10153650" cy="1249845"/>
          </a:xfrm>
        </p:spPr>
        <p:txBody>
          <a:bodyPr/>
          <a:lstStyle>
            <a:lvl1pPr>
              <a:defRPr sz="8800">
                <a:solidFill>
                  <a:srgbClr val="FFFFFF"/>
                </a:solidFill>
              </a:defRPr>
            </a:lvl1pPr>
          </a:lstStyle>
          <a:p>
            <a:r>
              <a:rPr lang="en-US" dirty="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showMasterSp="0" userDrawn="1">
  <p:cSld name="93_Custom Layout">
    <p:spTree>
      <p:nvGrpSpPr>
        <p:cNvPr id="1" name=""/>
        <p:cNvGrpSpPr/>
        <p:nvPr/>
      </p:nvGrpSpPr>
      <p:grpSpPr>
        <a:xfrm>
          <a:off x="0" y="0"/>
          <a:ext cx="0" cy="0"/>
          <a:chOff x="0" y="0"/>
          <a:chExt cx="0" cy="0"/>
        </a:xfrm>
      </p:grpSpPr>
      <p:sp>
        <p:nvSpPr>
          <p:cNvPr id="4" name="Picture Placeholder 5"/>
          <p:cNvSpPr>
            <a:spLocks noGrp="1"/>
          </p:cNvSpPr>
          <p:nvPr>
            <p:ph type="pic" sz="quarter" idx="10" hasCustomPrompt="1"/>
          </p:nvPr>
        </p:nvSpPr>
        <p:spPr>
          <a:xfrm>
            <a:off x="2400981" y="2353689"/>
            <a:ext cx="7390038" cy="1617419"/>
          </a:xfrm>
          <a:custGeom>
            <a:avLst/>
            <a:gdLst/>
            <a:ahLst/>
            <a:cxnLst/>
            <a:rect l="l" t="t" r="r" b="b"/>
            <a:pathLst>
              <a:path w="5434278" h="1189372">
                <a:moveTo>
                  <a:pt x="4403533" y="605551"/>
                </a:moveTo>
                <a:cubicBezTo>
                  <a:pt x="4356213" y="645861"/>
                  <a:pt x="4305388" y="703697"/>
                  <a:pt x="4268583" y="770296"/>
                </a:cubicBezTo>
                <a:cubicBezTo>
                  <a:pt x="4194973" y="903493"/>
                  <a:pt x="4168685" y="1064732"/>
                  <a:pt x="4214252" y="1103290"/>
                </a:cubicBezTo>
                <a:cubicBezTo>
                  <a:pt x="4263325" y="1143599"/>
                  <a:pt x="4370234" y="1082258"/>
                  <a:pt x="4456111" y="921019"/>
                </a:cubicBezTo>
                <a:cubicBezTo>
                  <a:pt x="4482400" y="871946"/>
                  <a:pt x="4503431" y="822874"/>
                  <a:pt x="4517452" y="780811"/>
                </a:cubicBezTo>
                <a:cubicBezTo>
                  <a:pt x="4505184" y="775553"/>
                  <a:pt x="4494669" y="768543"/>
                  <a:pt x="4484153" y="759780"/>
                </a:cubicBezTo>
                <a:cubicBezTo>
                  <a:pt x="4447348" y="731738"/>
                  <a:pt x="4405286" y="670397"/>
                  <a:pt x="4403533" y="605551"/>
                </a:cubicBezTo>
                <a:close/>
                <a:moveTo>
                  <a:pt x="4517452" y="566337"/>
                </a:moveTo>
                <a:cubicBezTo>
                  <a:pt x="4506499" y="568308"/>
                  <a:pt x="4495545" y="583644"/>
                  <a:pt x="4491163" y="609056"/>
                </a:cubicBezTo>
                <a:cubicBezTo>
                  <a:pt x="4482400" y="656377"/>
                  <a:pt x="4501679" y="707202"/>
                  <a:pt x="4529720" y="733491"/>
                </a:cubicBezTo>
                <a:cubicBezTo>
                  <a:pt x="4543741" y="679160"/>
                  <a:pt x="4548999" y="635345"/>
                  <a:pt x="4543741" y="603799"/>
                </a:cubicBezTo>
                <a:cubicBezTo>
                  <a:pt x="4539359" y="575757"/>
                  <a:pt x="4528406" y="564365"/>
                  <a:pt x="4517452" y="566337"/>
                </a:cubicBezTo>
                <a:close/>
                <a:moveTo>
                  <a:pt x="1628558" y="552973"/>
                </a:moveTo>
                <a:cubicBezTo>
                  <a:pt x="1572475" y="547715"/>
                  <a:pt x="1444535" y="661634"/>
                  <a:pt x="1348142" y="817616"/>
                </a:cubicBezTo>
                <a:cubicBezTo>
                  <a:pt x="1255254" y="968340"/>
                  <a:pt x="1232470" y="1122568"/>
                  <a:pt x="1300822" y="1124321"/>
                </a:cubicBezTo>
                <a:cubicBezTo>
                  <a:pt x="1372678" y="1126073"/>
                  <a:pt x="1463813" y="1013907"/>
                  <a:pt x="1553196" y="859678"/>
                </a:cubicBezTo>
                <a:cubicBezTo>
                  <a:pt x="1663610" y="666892"/>
                  <a:pt x="1679383" y="558231"/>
                  <a:pt x="1628558" y="552973"/>
                </a:cubicBezTo>
                <a:close/>
                <a:moveTo>
                  <a:pt x="4461372" y="473719"/>
                </a:moveTo>
                <a:cubicBezTo>
                  <a:pt x="4503952" y="475037"/>
                  <a:pt x="4530597" y="492289"/>
                  <a:pt x="4561267" y="533695"/>
                </a:cubicBezTo>
                <a:cubicBezTo>
                  <a:pt x="4601577" y="588025"/>
                  <a:pt x="4654155" y="600293"/>
                  <a:pt x="4643639" y="726481"/>
                </a:cubicBezTo>
                <a:cubicBezTo>
                  <a:pt x="4641887" y="740501"/>
                  <a:pt x="4641887" y="752770"/>
                  <a:pt x="4640134" y="766790"/>
                </a:cubicBezTo>
                <a:cubicBezTo>
                  <a:pt x="4650650" y="766790"/>
                  <a:pt x="4661165" y="763285"/>
                  <a:pt x="4675186" y="763285"/>
                </a:cubicBezTo>
                <a:cubicBezTo>
                  <a:pt x="4687454" y="763285"/>
                  <a:pt x="4687454" y="772048"/>
                  <a:pt x="4680444" y="780811"/>
                </a:cubicBezTo>
                <a:cubicBezTo>
                  <a:pt x="4668176" y="794832"/>
                  <a:pt x="4650650" y="801842"/>
                  <a:pt x="4633123" y="803595"/>
                </a:cubicBezTo>
                <a:cubicBezTo>
                  <a:pt x="4596319" y="952566"/>
                  <a:pt x="4485905" y="1129579"/>
                  <a:pt x="4356213" y="1173394"/>
                </a:cubicBezTo>
                <a:cubicBezTo>
                  <a:pt x="4293119" y="1194425"/>
                  <a:pt x="4205489" y="1187414"/>
                  <a:pt x="4135385" y="1096279"/>
                </a:cubicBezTo>
                <a:cubicBezTo>
                  <a:pt x="4058271" y="994628"/>
                  <a:pt x="4084560" y="842152"/>
                  <a:pt x="4163427" y="701944"/>
                </a:cubicBezTo>
                <a:cubicBezTo>
                  <a:pt x="4230026" y="582767"/>
                  <a:pt x="4336935" y="481117"/>
                  <a:pt x="4442090" y="474106"/>
                </a:cubicBezTo>
                <a:cubicBezTo>
                  <a:pt x="4448882" y="473668"/>
                  <a:pt x="4455290" y="473531"/>
                  <a:pt x="4461372" y="473719"/>
                </a:cubicBezTo>
                <a:close/>
                <a:moveTo>
                  <a:pt x="5295138" y="458004"/>
                </a:moveTo>
                <a:cubicBezTo>
                  <a:pt x="5300273" y="458661"/>
                  <a:pt x="5305284" y="462276"/>
                  <a:pt x="5310542" y="468848"/>
                </a:cubicBezTo>
                <a:cubicBezTo>
                  <a:pt x="5336830" y="500395"/>
                  <a:pt x="5350851" y="577510"/>
                  <a:pt x="5308789" y="665140"/>
                </a:cubicBezTo>
                <a:cubicBezTo>
                  <a:pt x="5270232" y="744007"/>
                  <a:pt x="5182602" y="875452"/>
                  <a:pt x="5142292" y="964834"/>
                </a:cubicBezTo>
                <a:cubicBezTo>
                  <a:pt x="5096725" y="1064732"/>
                  <a:pt x="5103735" y="1138342"/>
                  <a:pt x="5166828" y="1134837"/>
                </a:cubicBezTo>
                <a:cubicBezTo>
                  <a:pt x="5240437" y="1131331"/>
                  <a:pt x="5329820" y="1015660"/>
                  <a:pt x="5398172" y="892978"/>
                </a:cubicBezTo>
                <a:cubicBezTo>
                  <a:pt x="5406935" y="877204"/>
                  <a:pt x="5422708" y="875452"/>
                  <a:pt x="5429718" y="891225"/>
                </a:cubicBezTo>
                <a:cubicBezTo>
                  <a:pt x="5436729" y="905246"/>
                  <a:pt x="5438482" y="952566"/>
                  <a:pt x="5413945" y="1001639"/>
                </a:cubicBezTo>
                <a:cubicBezTo>
                  <a:pt x="5363119" y="1099784"/>
                  <a:pt x="5254459" y="1189167"/>
                  <a:pt x="5151055" y="1189167"/>
                </a:cubicBezTo>
                <a:cubicBezTo>
                  <a:pt x="5037136" y="1189167"/>
                  <a:pt x="4991568" y="1117310"/>
                  <a:pt x="5005590" y="1015660"/>
                </a:cubicBezTo>
                <a:cubicBezTo>
                  <a:pt x="4944249" y="1098032"/>
                  <a:pt x="4851361" y="1187414"/>
                  <a:pt x="4753215" y="1180404"/>
                </a:cubicBezTo>
                <a:cubicBezTo>
                  <a:pt x="4628780" y="1171641"/>
                  <a:pt x="4625275" y="1041949"/>
                  <a:pt x="4663832" y="926277"/>
                </a:cubicBezTo>
                <a:cubicBezTo>
                  <a:pt x="4702390" y="810605"/>
                  <a:pt x="4791772" y="638851"/>
                  <a:pt x="4905691" y="479364"/>
                </a:cubicBezTo>
                <a:cubicBezTo>
                  <a:pt x="4919712" y="460085"/>
                  <a:pt x="4937238" y="461838"/>
                  <a:pt x="4951259" y="477611"/>
                </a:cubicBezTo>
                <a:cubicBezTo>
                  <a:pt x="4989816" y="535447"/>
                  <a:pt x="4981053" y="614314"/>
                  <a:pt x="4917960" y="714212"/>
                </a:cubicBezTo>
                <a:cubicBezTo>
                  <a:pt x="4853114" y="817616"/>
                  <a:pt x="4818061" y="887720"/>
                  <a:pt x="4781256" y="971845"/>
                </a:cubicBezTo>
                <a:cubicBezTo>
                  <a:pt x="4744452" y="1057722"/>
                  <a:pt x="4749710" y="1120816"/>
                  <a:pt x="4790020" y="1124321"/>
                </a:cubicBezTo>
                <a:cubicBezTo>
                  <a:pt x="4858371" y="1129579"/>
                  <a:pt x="4954764" y="1006897"/>
                  <a:pt x="5049404" y="854421"/>
                </a:cubicBezTo>
                <a:cubicBezTo>
                  <a:pt x="5159818" y="675655"/>
                  <a:pt x="5210643" y="554726"/>
                  <a:pt x="5266726" y="479364"/>
                </a:cubicBezTo>
                <a:cubicBezTo>
                  <a:pt x="5277680" y="464029"/>
                  <a:pt x="5286580" y="456909"/>
                  <a:pt x="5295138" y="458004"/>
                </a:cubicBezTo>
                <a:close/>
                <a:moveTo>
                  <a:pt x="661733" y="78019"/>
                </a:moveTo>
                <a:cubicBezTo>
                  <a:pt x="735342" y="79771"/>
                  <a:pt x="801940" y="99050"/>
                  <a:pt x="828229" y="167401"/>
                </a:cubicBezTo>
                <a:cubicBezTo>
                  <a:pt x="833487" y="181422"/>
                  <a:pt x="829982" y="195443"/>
                  <a:pt x="807198" y="193690"/>
                </a:cubicBezTo>
                <a:cubicBezTo>
                  <a:pt x="721321" y="184927"/>
                  <a:pt x="610907" y="202453"/>
                  <a:pt x="509256" y="219979"/>
                </a:cubicBezTo>
                <a:cubicBezTo>
                  <a:pt x="511009" y="262041"/>
                  <a:pt x="498740" y="319877"/>
                  <a:pt x="451420" y="405755"/>
                </a:cubicBezTo>
                <a:cubicBezTo>
                  <a:pt x="346264" y="596788"/>
                  <a:pt x="197293" y="842152"/>
                  <a:pt x="60590" y="1162878"/>
                </a:cubicBezTo>
                <a:cubicBezTo>
                  <a:pt x="53580" y="1180404"/>
                  <a:pt x="44817" y="1180404"/>
                  <a:pt x="32549" y="1168136"/>
                </a:cubicBezTo>
                <a:cubicBezTo>
                  <a:pt x="8012" y="1145352"/>
                  <a:pt x="-13019" y="1092774"/>
                  <a:pt x="9765" y="1008649"/>
                </a:cubicBezTo>
                <a:cubicBezTo>
                  <a:pt x="50075" y="864936"/>
                  <a:pt x="239356" y="484622"/>
                  <a:pt x="402348" y="237505"/>
                </a:cubicBezTo>
                <a:cubicBezTo>
                  <a:pt x="362038" y="244516"/>
                  <a:pt x="326986" y="248021"/>
                  <a:pt x="295439" y="249773"/>
                </a:cubicBezTo>
                <a:cubicBezTo>
                  <a:pt x="190283" y="253279"/>
                  <a:pt x="114921" y="214721"/>
                  <a:pt x="95643" y="149875"/>
                </a:cubicBezTo>
                <a:cubicBezTo>
                  <a:pt x="90385" y="134102"/>
                  <a:pt x="97395" y="125339"/>
                  <a:pt x="114921" y="127091"/>
                </a:cubicBezTo>
                <a:cubicBezTo>
                  <a:pt x="270903" y="139359"/>
                  <a:pt x="561834" y="74513"/>
                  <a:pt x="661733" y="78019"/>
                </a:cubicBezTo>
                <a:close/>
                <a:moveTo>
                  <a:pt x="4443448" y="75787"/>
                </a:moveTo>
                <a:cubicBezTo>
                  <a:pt x="4452211" y="75171"/>
                  <a:pt x="4458235" y="81743"/>
                  <a:pt x="4461521" y="93792"/>
                </a:cubicBezTo>
                <a:cubicBezTo>
                  <a:pt x="4475542" y="144617"/>
                  <a:pt x="4458016" y="221732"/>
                  <a:pt x="4354613" y="323383"/>
                </a:cubicBezTo>
                <a:cubicBezTo>
                  <a:pt x="4228425" y="446065"/>
                  <a:pt x="4077702" y="579262"/>
                  <a:pt x="3862132" y="812358"/>
                </a:cubicBezTo>
                <a:cubicBezTo>
                  <a:pt x="3788523" y="943803"/>
                  <a:pt x="3732439" y="1069990"/>
                  <a:pt x="3695635" y="1175146"/>
                </a:cubicBezTo>
                <a:cubicBezTo>
                  <a:pt x="3688625" y="1192672"/>
                  <a:pt x="3676356" y="1192672"/>
                  <a:pt x="3662336" y="1180404"/>
                </a:cubicBezTo>
                <a:cubicBezTo>
                  <a:pt x="3636047" y="1157620"/>
                  <a:pt x="3618521" y="1096279"/>
                  <a:pt x="3644810" y="1005144"/>
                </a:cubicBezTo>
                <a:cubicBezTo>
                  <a:pt x="3664088" y="942050"/>
                  <a:pt x="3704398" y="849163"/>
                  <a:pt x="3753471" y="751017"/>
                </a:cubicBezTo>
                <a:cubicBezTo>
                  <a:pt x="3756976" y="537200"/>
                  <a:pt x="3770997" y="269052"/>
                  <a:pt x="3804296" y="102555"/>
                </a:cubicBezTo>
                <a:cubicBezTo>
                  <a:pt x="3809554" y="74513"/>
                  <a:pt x="3825327" y="72761"/>
                  <a:pt x="3841101" y="83276"/>
                </a:cubicBezTo>
                <a:cubicBezTo>
                  <a:pt x="3883163" y="109565"/>
                  <a:pt x="3909452" y="160391"/>
                  <a:pt x="3902442" y="286578"/>
                </a:cubicBezTo>
                <a:cubicBezTo>
                  <a:pt x="3897184" y="384724"/>
                  <a:pt x="3883163" y="498643"/>
                  <a:pt x="3876153" y="630087"/>
                </a:cubicBezTo>
                <a:cubicBezTo>
                  <a:pt x="4039145" y="449570"/>
                  <a:pt x="4286261" y="207711"/>
                  <a:pt x="4424717" y="85029"/>
                </a:cubicBezTo>
                <a:cubicBezTo>
                  <a:pt x="4431946" y="79114"/>
                  <a:pt x="4438190" y="76156"/>
                  <a:pt x="4443448" y="75787"/>
                </a:cubicBezTo>
                <a:close/>
                <a:moveTo>
                  <a:pt x="1038808" y="28"/>
                </a:moveTo>
                <a:cubicBezTo>
                  <a:pt x="1046257" y="466"/>
                  <a:pt x="1052829" y="6162"/>
                  <a:pt x="1057210" y="16677"/>
                </a:cubicBezTo>
                <a:cubicBezTo>
                  <a:pt x="1079994" y="67503"/>
                  <a:pt x="1074736" y="155133"/>
                  <a:pt x="1008137" y="265547"/>
                </a:cubicBezTo>
                <a:cubicBezTo>
                  <a:pt x="966076" y="335651"/>
                  <a:pt x="873187" y="477611"/>
                  <a:pt x="797825" y="595036"/>
                </a:cubicBezTo>
                <a:cubicBezTo>
                  <a:pt x="869682" y="524932"/>
                  <a:pt x="960817" y="467096"/>
                  <a:pt x="1008137" y="472354"/>
                </a:cubicBezTo>
                <a:cubicBezTo>
                  <a:pt x="1067726" y="479364"/>
                  <a:pt x="1122056" y="566994"/>
                  <a:pt x="1076489" y="656377"/>
                </a:cubicBezTo>
                <a:cubicBezTo>
                  <a:pt x="1037932" y="733491"/>
                  <a:pt x="953807" y="861431"/>
                  <a:pt x="913497" y="952566"/>
                </a:cubicBezTo>
                <a:cubicBezTo>
                  <a:pt x="869682" y="1054217"/>
                  <a:pt x="878445" y="1136589"/>
                  <a:pt x="943291" y="1133084"/>
                </a:cubicBezTo>
                <a:cubicBezTo>
                  <a:pt x="1006166" y="1130017"/>
                  <a:pt x="1087826" y="1033021"/>
                  <a:pt x="1143656" y="933678"/>
                </a:cubicBezTo>
                <a:lnTo>
                  <a:pt x="1150549" y="920505"/>
                </a:lnTo>
                <a:lnTo>
                  <a:pt x="1154371" y="904890"/>
                </a:lnTo>
                <a:cubicBezTo>
                  <a:pt x="1169158" y="854201"/>
                  <a:pt x="1194351" y="800528"/>
                  <a:pt x="1230717" y="747512"/>
                </a:cubicBezTo>
                <a:cubicBezTo>
                  <a:pt x="1372678" y="540705"/>
                  <a:pt x="1511134" y="461838"/>
                  <a:pt x="1598764" y="461838"/>
                </a:cubicBezTo>
                <a:cubicBezTo>
                  <a:pt x="1674126" y="461838"/>
                  <a:pt x="1709177" y="519674"/>
                  <a:pt x="1705672" y="588025"/>
                </a:cubicBezTo>
                <a:cubicBezTo>
                  <a:pt x="1728456" y="545963"/>
                  <a:pt x="1749487" y="509158"/>
                  <a:pt x="1768766" y="481117"/>
                </a:cubicBezTo>
                <a:cubicBezTo>
                  <a:pt x="1784539" y="458333"/>
                  <a:pt x="1798560" y="454828"/>
                  <a:pt x="1810828" y="470601"/>
                </a:cubicBezTo>
                <a:cubicBezTo>
                  <a:pt x="1837117" y="502148"/>
                  <a:pt x="1851138" y="577510"/>
                  <a:pt x="1809075" y="665140"/>
                </a:cubicBezTo>
                <a:cubicBezTo>
                  <a:pt x="1770519" y="744007"/>
                  <a:pt x="1682888" y="875452"/>
                  <a:pt x="1640826" y="968340"/>
                </a:cubicBezTo>
                <a:cubicBezTo>
                  <a:pt x="1597011" y="1066485"/>
                  <a:pt x="1595258" y="1141847"/>
                  <a:pt x="1654847" y="1138342"/>
                </a:cubicBezTo>
                <a:cubicBezTo>
                  <a:pt x="1690775" y="1136589"/>
                  <a:pt x="1732838" y="1105918"/>
                  <a:pt x="1773586" y="1060570"/>
                </a:cubicBezTo>
                <a:lnTo>
                  <a:pt x="1800804" y="1027634"/>
                </a:lnTo>
                <a:lnTo>
                  <a:pt x="1801407" y="1024354"/>
                </a:lnTo>
                <a:cubicBezTo>
                  <a:pt x="1803735" y="1014318"/>
                  <a:pt x="1806637" y="1003830"/>
                  <a:pt x="1810142" y="992876"/>
                </a:cubicBezTo>
                <a:cubicBezTo>
                  <a:pt x="1845195" y="882462"/>
                  <a:pt x="1980145" y="638851"/>
                  <a:pt x="2090558" y="475859"/>
                </a:cubicBezTo>
                <a:cubicBezTo>
                  <a:pt x="2102827" y="456580"/>
                  <a:pt x="2116847" y="458333"/>
                  <a:pt x="2127363" y="475859"/>
                </a:cubicBezTo>
                <a:cubicBezTo>
                  <a:pt x="2153652" y="519674"/>
                  <a:pt x="2151899" y="579262"/>
                  <a:pt x="2132621" y="642356"/>
                </a:cubicBezTo>
                <a:cubicBezTo>
                  <a:pt x="2211488" y="558231"/>
                  <a:pt x="2330665" y="461838"/>
                  <a:pt x="2388501" y="470601"/>
                </a:cubicBezTo>
                <a:cubicBezTo>
                  <a:pt x="2446336" y="479364"/>
                  <a:pt x="2500667" y="565241"/>
                  <a:pt x="2456852" y="656377"/>
                </a:cubicBezTo>
                <a:cubicBezTo>
                  <a:pt x="2420047" y="733491"/>
                  <a:pt x="2334170" y="863183"/>
                  <a:pt x="2293860" y="954319"/>
                </a:cubicBezTo>
                <a:cubicBezTo>
                  <a:pt x="2248292" y="1055969"/>
                  <a:pt x="2258808" y="1138342"/>
                  <a:pt x="2321902" y="1134837"/>
                </a:cubicBezTo>
                <a:cubicBezTo>
                  <a:pt x="2384776" y="1131769"/>
                  <a:pt x="2458385" y="1042825"/>
                  <a:pt x="2520421" y="938449"/>
                </a:cubicBezTo>
                <a:lnTo>
                  <a:pt x="2539247" y="905287"/>
                </a:lnTo>
                <a:lnTo>
                  <a:pt x="2545215" y="890506"/>
                </a:lnTo>
                <a:cubicBezTo>
                  <a:pt x="2635909" y="670397"/>
                  <a:pt x="2875713" y="205739"/>
                  <a:pt x="3012197" y="20183"/>
                </a:cubicBezTo>
                <a:cubicBezTo>
                  <a:pt x="3027971" y="-848"/>
                  <a:pt x="3045497" y="-2601"/>
                  <a:pt x="3056012" y="18430"/>
                </a:cubicBezTo>
                <a:cubicBezTo>
                  <a:pt x="3082301" y="71008"/>
                  <a:pt x="3078796" y="141112"/>
                  <a:pt x="3005187" y="269052"/>
                </a:cubicBezTo>
                <a:cubicBezTo>
                  <a:pt x="2963124" y="340908"/>
                  <a:pt x="2894773" y="463591"/>
                  <a:pt x="2847453" y="549468"/>
                </a:cubicBezTo>
                <a:cubicBezTo>
                  <a:pt x="2903536" y="495137"/>
                  <a:pt x="2957867" y="465343"/>
                  <a:pt x="3003435" y="449570"/>
                </a:cubicBezTo>
                <a:cubicBezTo>
                  <a:pt x="3070033" y="426786"/>
                  <a:pt x="3112095" y="453075"/>
                  <a:pt x="3147147" y="526684"/>
                </a:cubicBezTo>
                <a:cubicBezTo>
                  <a:pt x="3180447" y="595036"/>
                  <a:pt x="3175189" y="668645"/>
                  <a:pt x="3110343" y="731738"/>
                </a:cubicBezTo>
                <a:cubicBezTo>
                  <a:pt x="3050754" y="789574"/>
                  <a:pt x="2977145" y="840400"/>
                  <a:pt x="2866731" y="873699"/>
                </a:cubicBezTo>
                <a:cubicBezTo>
                  <a:pt x="2873742" y="1017412"/>
                  <a:pt x="2922814" y="1117310"/>
                  <a:pt x="2989413" y="1124321"/>
                </a:cubicBezTo>
                <a:cubicBezTo>
                  <a:pt x="3061270" y="1131331"/>
                  <a:pt x="3157663" y="996381"/>
                  <a:pt x="3210241" y="887720"/>
                </a:cubicBezTo>
                <a:cubicBezTo>
                  <a:pt x="3220757" y="866689"/>
                  <a:pt x="3236530" y="864936"/>
                  <a:pt x="3245293" y="885967"/>
                </a:cubicBezTo>
                <a:cubicBezTo>
                  <a:pt x="3254056" y="906998"/>
                  <a:pt x="3250551" y="949061"/>
                  <a:pt x="3224262" y="992876"/>
                </a:cubicBezTo>
                <a:cubicBezTo>
                  <a:pt x="3182200" y="1066485"/>
                  <a:pt x="3101580" y="1178651"/>
                  <a:pt x="2963124" y="1176899"/>
                </a:cubicBezTo>
                <a:cubicBezTo>
                  <a:pt x="2840443" y="1175146"/>
                  <a:pt x="2737039" y="1075248"/>
                  <a:pt x="2740544" y="838647"/>
                </a:cubicBezTo>
                <a:cubicBezTo>
                  <a:pt x="2740544" y="807100"/>
                  <a:pt x="2744049" y="801842"/>
                  <a:pt x="2777349" y="791327"/>
                </a:cubicBezTo>
                <a:cubicBezTo>
                  <a:pt x="2994671" y="719470"/>
                  <a:pt x="3110343" y="566994"/>
                  <a:pt x="3084054" y="521426"/>
                </a:cubicBezTo>
                <a:cubicBezTo>
                  <a:pt x="3064776" y="489880"/>
                  <a:pt x="2987661" y="509158"/>
                  <a:pt x="2894773" y="581015"/>
                </a:cubicBezTo>
                <a:cubicBezTo>
                  <a:pt x="2763328" y="680913"/>
                  <a:pt x="2684461" y="835142"/>
                  <a:pt x="2549511" y="1157620"/>
                </a:cubicBezTo>
                <a:cubicBezTo>
                  <a:pt x="2544254" y="1171641"/>
                  <a:pt x="2530232" y="1175146"/>
                  <a:pt x="2517964" y="1161125"/>
                </a:cubicBezTo>
                <a:cubicBezTo>
                  <a:pt x="2504820" y="1146228"/>
                  <a:pt x="2496057" y="1124759"/>
                  <a:pt x="2494742" y="1093650"/>
                </a:cubicBezTo>
                <a:lnTo>
                  <a:pt x="2494756" y="1092870"/>
                </a:lnTo>
                <a:lnTo>
                  <a:pt x="2484192" y="1104104"/>
                </a:lnTo>
                <a:cubicBezTo>
                  <a:pt x="2431357" y="1154252"/>
                  <a:pt x="2364402" y="1189167"/>
                  <a:pt x="2300870" y="1189167"/>
                </a:cubicBezTo>
                <a:cubicBezTo>
                  <a:pt x="2151899" y="1189167"/>
                  <a:pt x="2116847" y="1080506"/>
                  <a:pt x="2167673" y="928030"/>
                </a:cubicBezTo>
                <a:cubicBezTo>
                  <a:pt x="2225509" y="756275"/>
                  <a:pt x="2379737" y="570499"/>
                  <a:pt x="2348190" y="556478"/>
                </a:cubicBezTo>
                <a:cubicBezTo>
                  <a:pt x="2330665" y="549468"/>
                  <a:pt x="2229014" y="598541"/>
                  <a:pt x="2116847" y="721223"/>
                </a:cubicBezTo>
                <a:cubicBezTo>
                  <a:pt x="2013444" y="833389"/>
                  <a:pt x="1936330" y="1001639"/>
                  <a:pt x="1860968" y="1166383"/>
                </a:cubicBezTo>
                <a:cubicBezTo>
                  <a:pt x="1853958" y="1182157"/>
                  <a:pt x="1843442" y="1189167"/>
                  <a:pt x="1827669" y="1173394"/>
                </a:cubicBezTo>
                <a:cubicBezTo>
                  <a:pt x="1818906" y="1164631"/>
                  <a:pt x="1811676" y="1154444"/>
                  <a:pt x="1806199" y="1142723"/>
                </a:cubicBezTo>
                <a:lnTo>
                  <a:pt x="1799589" y="1124696"/>
                </a:lnTo>
                <a:lnTo>
                  <a:pt x="1789578" y="1133522"/>
                </a:lnTo>
                <a:cubicBezTo>
                  <a:pt x="1744229" y="1169012"/>
                  <a:pt x="1692528" y="1191796"/>
                  <a:pt x="1644331" y="1189167"/>
                </a:cubicBezTo>
                <a:cubicBezTo>
                  <a:pt x="1549691" y="1183909"/>
                  <a:pt x="1500618" y="1127826"/>
                  <a:pt x="1500618" y="1045454"/>
                </a:cubicBezTo>
                <a:cubicBezTo>
                  <a:pt x="1444535" y="1117310"/>
                  <a:pt x="1365668" y="1182157"/>
                  <a:pt x="1281543" y="1182157"/>
                </a:cubicBezTo>
                <a:cubicBezTo>
                  <a:pt x="1210234" y="1182157"/>
                  <a:pt x="1163749" y="1139553"/>
                  <a:pt x="1146198" y="1073866"/>
                </a:cubicBezTo>
                <a:lnTo>
                  <a:pt x="1142834" y="1056571"/>
                </a:lnTo>
                <a:lnTo>
                  <a:pt x="1133202" y="1069579"/>
                </a:lnTo>
                <a:cubicBezTo>
                  <a:pt x="1077585" y="1136370"/>
                  <a:pt x="998060" y="1185662"/>
                  <a:pt x="920507" y="1185662"/>
                </a:cubicBezTo>
                <a:cubicBezTo>
                  <a:pt x="773289" y="1185662"/>
                  <a:pt x="736485" y="1078753"/>
                  <a:pt x="789063" y="926277"/>
                </a:cubicBezTo>
                <a:cubicBezTo>
                  <a:pt x="846898" y="756275"/>
                  <a:pt x="999375" y="574004"/>
                  <a:pt x="971333" y="558231"/>
                </a:cubicBezTo>
                <a:cubicBezTo>
                  <a:pt x="946796" y="544210"/>
                  <a:pt x="755763" y="663387"/>
                  <a:pt x="654112" y="829884"/>
                </a:cubicBezTo>
                <a:cubicBezTo>
                  <a:pt x="591019" y="933288"/>
                  <a:pt x="526173" y="1055969"/>
                  <a:pt x="484110" y="1162878"/>
                </a:cubicBezTo>
                <a:cubicBezTo>
                  <a:pt x="477100" y="1178651"/>
                  <a:pt x="464831" y="1182157"/>
                  <a:pt x="454316" y="1169888"/>
                </a:cubicBezTo>
                <a:cubicBezTo>
                  <a:pt x="426274" y="1138342"/>
                  <a:pt x="410501" y="1089269"/>
                  <a:pt x="447306" y="984113"/>
                </a:cubicBezTo>
                <a:cubicBezTo>
                  <a:pt x="508647" y="808853"/>
                  <a:pt x="873187" y="191938"/>
                  <a:pt x="1015148" y="14925"/>
                </a:cubicBezTo>
                <a:cubicBezTo>
                  <a:pt x="1023034" y="4409"/>
                  <a:pt x="1031359" y="-410"/>
                  <a:pt x="1038808" y="28"/>
                </a:cubicBezTo>
                <a:close/>
              </a:path>
            </a:pathLst>
          </a:custGeom>
          <a:pattFill prst="pct5">
            <a:fgClr>
              <a:schemeClr val="tx1"/>
            </a:fgClr>
            <a:bgClr>
              <a:schemeClr val="bg1">
                <a:lumMod val="85000"/>
              </a:schemeClr>
            </a:bgClr>
          </a:pattFill>
          <a:effectLst>
            <a:outerShdw blurRad="381000" dist="254000" dir="5400000" algn="t" rotWithShape="0">
              <a:prstClr val="black">
                <a:alpha val="12000"/>
              </a:prstClr>
            </a:outerShdw>
          </a:effectLst>
        </p:spPr>
        <p:txBody>
          <a:bodyPr wrap="square" anchor="ctr">
            <a:noAutofit/>
          </a:bodyPr>
          <a:lstStyle>
            <a:lvl1pPr marL="0" indent="0" algn="ctr">
              <a:buNone/>
              <a:defRPr sz="1600" b="0" i="0">
                <a:latin typeface="Source Sans Pro" charset="0"/>
                <a:ea typeface="Source Sans Pro" charset="0"/>
                <a:cs typeface="Source Sans Pro" charset="0"/>
              </a:defRPr>
            </a:lvl1pPr>
          </a:lstStyle>
          <a:p>
            <a:r>
              <a:rPr lang="en-US"/>
              <a:t>Drag &amp; Drop Image</a:t>
            </a:r>
            <a:endParaRPr lang="en-US"/>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5_Title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2028825" y="946702"/>
            <a:ext cx="4067176" cy="2120055"/>
          </a:xfrm>
        </p:spPr>
        <p:txBody>
          <a:bodyPr/>
          <a:lstStyle/>
          <a:p>
            <a:r>
              <a:rPr lang="en-US" dirty="0"/>
              <a:t>Click to edit Master title style</a:t>
            </a:r>
            <a:endParaRPr lang="en-US" dirty="0"/>
          </a:p>
        </p:txBody>
      </p:sp>
      <p:grpSp>
        <p:nvGrpSpPr>
          <p:cNvPr id="2" name="Group 1"/>
          <p:cNvGrpSpPr/>
          <p:nvPr userDrawn="1"/>
        </p:nvGrpSpPr>
        <p:grpSpPr>
          <a:xfrm>
            <a:off x="5550444" y="1841480"/>
            <a:ext cx="6641556" cy="3899528"/>
            <a:chOff x="5550444" y="1841480"/>
            <a:chExt cx="6641556" cy="3899528"/>
          </a:xfrm>
        </p:grpSpPr>
        <p:pic>
          <p:nvPicPr>
            <p:cNvPr id="8" name="Picture 7"/>
            <p:cNvPicPr>
              <a:picLocks noChangeAspect="1"/>
            </p:cNvPicPr>
            <p:nvPr userDrawn="1"/>
          </p:nvPicPr>
          <p:blipFill>
            <a:blip r:embed="rId2" cstate="screen"/>
            <a:stretch>
              <a:fillRect/>
            </a:stretch>
          </p:blipFill>
          <p:spPr>
            <a:xfrm>
              <a:off x="5550444" y="1841480"/>
              <a:ext cx="6641556" cy="3899528"/>
            </a:xfrm>
            <a:prstGeom prst="rect">
              <a:avLst/>
            </a:prstGeom>
            <a:effectLst/>
          </p:spPr>
        </p:pic>
        <p:sp>
          <p:nvSpPr>
            <p:cNvPr id="12" name="Rectangle 11"/>
            <p:cNvSpPr/>
            <p:nvPr userDrawn="1"/>
          </p:nvSpPr>
          <p:spPr>
            <a:xfrm>
              <a:off x="8511993" y="5381156"/>
              <a:ext cx="660400" cy="138910"/>
            </a:xfrm>
            <a:prstGeom prst="rect">
              <a:avLst/>
            </a:prstGeom>
            <a:solidFill>
              <a:srgbClr val="1F1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Picture Placeholder 8"/>
          <p:cNvSpPr>
            <a:spLocks noGrp="1"/>
          </p:cNvSpPr>
          <p:nvPr>
            <p:ph type="pic" sz="quarter" idx="13"/>
          </p:nvPr>
        </p:nvSpPr>
        <p:spPr>
          <a:xfrm>
            <a:off x="6369415" y="2123074"/>
            <a:ext cx="4996292" cy="312043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70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6" presetClass="emph" presetSubtype="0" accel="50000" decel="50000" autoRev="1" fill="hold" grpId="1" nodeType="withEffect">
                                  <p:stCondLst>
                                    <p:cond delay="800"/>
                                  </p:stCondLst>
                                  <p:childTnLst>
                                    <p:animScale>
                                      <p:cBhvr>
                                        <p:cTn id="13" dur="500"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showMasterSp="0" userDrawn="1">
  <p:cSld name="97_Custom Layout">
    <p:bg>
      <p:bgRef idx="1001">
        <a:schemeClr val="bg1"/>
      </p:bgRef>
    </p:bg>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9156700" y="0"/>
            <a:ext cx="30353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1"/>
          <p:cNvSpPr>
            <a:spLocks noGrp="1"/>
          </p:cNvSpPr>
          <p:nvPr>
            <p:ph type="title"/>
          </p:nvPr>
        </p:nvSpPr>
        <p:spPr>
          <a:xfrm>
            <a:off x="1019175" y="946702"/>
            <a:ext cx="5083176" cy="1249845"/>
          </a:xfrm>
        </p:spPr>
        <p:txBody>
          <a:bodyPr/>
          <a:lstStyle>
            <a:lvl1pPr>
              <a:defRPr>
                <a:solidFill>
                  <a:srgbClr val="FFFFFF"/>
                </a:solidFill>
              </a:defRPr>
            </a:lvl1pPr>
          </a:lstStyle>
          <a:p>
            <a:r>
              <a:rPr lang="en-US"/>
              <a:t>Click to edit Master title style</a:t>
            </a: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8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8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Holder 15">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7" name="Slide Number Placeholder 6"/>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13"/>
          <p:cNvSpPr>
            <a:spLocks noGrp="1"/>
          </p:cNvSpPr>
          <p:nvPr>
            <p:ph type="pic" sz="quarter" idx="13"/>
          </p:nvPr>
        </p:nvSpPr>
        <p:spPr>
          <a:xfrm>
            <a:off x="-1" y="1469573"/>
            <a:ext cx="2438400" cy="2449286"/>
          </a:xfrm>
          <a:prstGeom prst="rect">
            <a:avLst/>
          </a:prstGeom>
          <a:solidFill>
            <a:schemeClr val="bg2">
              <a:lumMod val="90000"/>
            </a:schemeClr>
          </a:solidFill>
        </p:spPr>
      </p:sp>
      <p:sp>
        <p:nvSpPr>
          <p:cNvPr id="5" name="Picture Placeholder 14"/>
          <p:cNvSpPr>
            <a:spLocks noGrp="1"/>
          </p:cNvSpPr>
          <p:nvPr>
            <p:ph type="pic" sz="quarter" idx="14"/>
          </p:nvPr>
        </p:nvSpPr>
        <p:spPr>
          <a:xfrm>
            <a:off x="2438399" y="1469573"/>
            <a:ext cx="2438400" cy="2449286"/>
          </a:xfrm>
          <a:prstGeom prst="rect">
            <a:avLst/>
          </a:prstGeom>
          <a:solidFill>
            <a:schemeClr val="bg2">
              <a:lumMod val="90000"/>
            </a:schemeClr>
          </a:solidFill>
        </p:spPr>
      </p:sp>
      <p:sp>
        <p:nvSpPr>
          <p:cNvPr id="8" name="Picture Placeholder 15"/>
          <p:cNvSpPr>
            <a:spLocks noGrp="1"/>
          </p:cNvSpPr>
          <p:nvPr>
            <p:ph type="pic" sz="quarter" idx="15"/>
          </p:nvPr>
        </p:nvSpPr>
        <p:spPr>
          <a:xfrm>
            <a:off x="7315199" y="1469573"/>
            <a:ext cx="2438400" cy="2449286"/>
          </a:xfrm>
          <a:prstGeom prst="rect">
            <a:avLst/>
          </a:prstGeom>
          <a:solidFill>
            <a:schemeClr val="bg2">
              <a:lumMod val="90000"/>
            </a:schemeClr>
          </a:solidFill>
        </p:spPr>
      </p:sp>
      <p:sp>
        <p:nvSpPr>
          <p:cNvPr id="9" name="Picture Placeholder 16"/>
          <p:cNvSpPr>
            <a:spLocks noGrp="1"/>
          </p:cNvSpPr>
          <p:nvPr>
            <p:ph type="pic" sz="quarter" idx="16"/>
          </p:nvPr>
        </p:nvSpPr>
        <p:spPr>
          <a:xfrm>
            <a:off x="9753599" y="1469573"/>
            <a:ext cx="2438400" cy="2449286"/>
          </a:xfrm>
          <a:prstGeom prst="rect">
            <a:avLst/>
          </a:prstGeom>
          <a:solidFill>
            <a:schemeClr val="bg2">
              <a:lumMod val="90000"/>
            </a:schemeClr>
          </a:solidFill>
        </p:spPr>
      </p:sp>
      <p:sp>
        <p:nvSpPr>
          <p:cNvPr id="10" name="Picture Placeholder 18"/>
          <p:cNvSpPr>
            <a:spLocks noGrp="1"/>
          </p:cNvSpPr>
          <p:nvPr>
            <p:ph type="pic" sz="quarter" idx="18"/>
          </p:nvPr>
        </p:nvSpPr>
        <p:spPr>
          <a:xfrm>
            <a:off x="4876799" y="1469573"/>
            <a:ext cx="2438400" cy="2449286"/>
          </a:xfrm>
          <a:prstGeom prst="rect">
            <a:avLst/>
          </a:prstGeom>
          <a:solidFill>
            <a:schemeClr val="bg2">
              <a:lumMod val="90000"/>
            </a:schemeClr>
          </a:solidFill>
        </p:spPr>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98_Custom Layout">
    <p:spTree>
      <p:nvGrpSpPr>
        <p:cNvPr id="1" name=""/>
        <p:cNvGrpSpPr/>
        <p:nvPr/>
      </p:nvGrpSpPr>
      <p:grpSpPr>
        <a:xfrm>
          <a:off x="0" y="0"/>
          <a:ext cx="0" cy="0"/>
          <a:chOff x="0" y="0"/>
          <a:chExt cx="0" cy="0"/>
        </a:xfrm>
      </p:grpSpPr>
      <p:sp>
        <p:nvSpPr>
          <p:cNvPr id="4" name="Title 1"/>
          <p:cNvSpPr>
            <a:spLocks noGrp="1"/>
          </p:cNvSpPr>
          <p:nvPr>
            <p:ph type="title"/>
          </p:nvPr>
        </p:nvSpPr>
        <p:spPr>
          <a:xfrm>
            <a:off x="2028825" y="946702"/>
            <a:ext cx="4067175" cy="1249845"/>
          </a:xfrm>
        </p:spPr>
        <p:txBody>
          <a:bodyPr/>
          <a:lstStyle/>
          <a:p>
            <a:r>
              <a:rPr lang="en-US"/>
              <a:t>Click to edit Master title style</a:t>
            </a:r>
            <a:endParaRPr lang="en-US"/>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showMasterSp="0" userDrawn="1">
  <p:cSld name="99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0" y="0"/>
            <a:ext cx="12192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100"/>
                                  </p:stCondLst>
                                  <p:childTnLst>
                                    <p:animScale>
                                      <p:cBhvr>
                                        <p:cTn id="9" dur="5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00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6095999" y="0"/>
            <a:ext cx="5076825"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5"/>
          <p:cNvSpPr>
            <a:spLocks noGrp="1"/>
          </p:cNvSpPr>
          <p:nvPr>
            <p:ph type="title"/>
          </p:nvPr>
        </p:nvSpPr>
        <p:spPr>
          <a:xfrm>
            <a:off x="2028825" y="946703"/>
            <a:ext cx="4067176" cy="1273984"/>
          </a:xfrm>
        </p:spPr>
        <p:txBody>
          <a:bodyPr/>
          <a:lstStyle/>
          <a:p>
            <a:r>
              <a:rPr lang="en-US" dirty="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01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4932352" y="2264709"/>
            <a:ext cx="2327297" cy="2328582"/>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userDrawn="1">
  <p:cSld name="44_Title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userDrawn="1"/>
        </p:nvGrpSpPr>
        <p:grpSpPr>
          <a:xfrm>
            <a:off x="5169672" y="-1706863"/>
            <a:ext cx="6461254" cy="11044878"/>
            <a:chOff x="5169672" y="-1706863"/>
            <a:chExt cx="6461254" cy="11044878"/>
          </a:xfrm>
        </p:grpSpPr>
        <p:pic>
          <p:nvPicPr>
            <p:cNvPr id="2" name="Picture 1"/>
            <p:cNvPicPr>
              <a:picLocks noChangeAspect="1"/>
            </p:cNvPicPr>
            <p:nvPr userDrawn="1"/>
          </p:nvPicPr>
          <p:blipFill>
            <a:blip r:embed="rId2" cstate="screen"/>
            <a:stretch>
              <a:fillRect/>
            </a:stretch>
          </p:blipFill>
          <p:spPr>
            <a:xfrm flipH="1">
              <a:off x="5169672" y="-1706863"/>
              <a:ext cx="6461254" cy="11044878"/>
            </a:xfrm>
            <a:prstGeom prst="rect">
              <a:avLst/>
            </a:prstGeom>
            <a:effectLst>
              <a:outerShdw blurRad="1092200" dist="342900" dir="5400000" algn="t" rotWithShape="0">
                <a:prstClr val="black">
                  <a:alpha val="28000"/>
                </a:prstClr>
              </a:outerShdw>
            </a:effectLst>
          </p:spPr>
        </p:pic>
        <p:pic>
          <p:nvPicPr>
            <p:cNvPr id="9" name="Picture 8"/>
            <p:cNvPicPr>
              <a:picLocks noChangeAspect="1"/>
            </p:cNvPicPr>
            <p:nvPr userDrawn="1"/>
          </p:nvPicPr>
          <p:blipFill>
            <a:blip r:embed="rId3" cstate="screen"/>
            <a:stretch>
              <a:fillRect/>
            </a:stretch>
          </p:blipFill>
          <p:spPr>
            <a:xfrm>
              <a:off x="7229476" y="1073311"/>
              <a:ext cx="2326888" cy="4743888"/>
            </a:xfrm>
            <a:prstGeom prst="rect">
              <a:avLst/>
            </a:prstGeom>
          </p:spPr>
        </p:pic>
      </p:grpSp>
      <p:sp>
        <p:nvSpPr>
          <p:cNvPr id="6" name="Title 1"/>
          <p:cNvSpPr>
            <a:spLocks noGrp="1"/>
          </p:cNvSpPr>
          <p:nvPr>
            <p:ph type="title"/>
          </p:nvPr>
        </p:nvSpPr>
        <p:spPr>
          <a:xfrm>
            <a:off x="2028825" y="946702"/>
            <a:ext cx="4067176" cy="2120055"/>
          </a:xfrm>
        </p:spPr>
        <p:txBody>
          <a:bodyPr/>
          <a:lstStyle/>
          <a:p>
            <a:r>
              <a:rPr lang="en-US" dirty="0"/>
              <a:t>Click to edit Master title style</a:t>
            </a:r>
            <a:endParaRPr lang="en-US" dirty="0"/>
          </a:p>
        </p:txBody>
      </p:sp>
      <p:sp>
        <p:nvSpPr>
          <p:cNvPr id="11" name="Picture Placeholder 8"/>
          <p:cNvSpPr>
            <a:spLocks noGrp="1"/>
          </p:cNvSpPr>
          <p:nvPr>
            <p:ph type="pic" sz="quarter" idx="12"/>
          </p:nvPr>
        </p:nvSpPr>
        <p:spPr>
          <a:xfrm>
            <a:off x="7391400" y="1685720"/>
            <a:ext cx="2005013" cy="3557794"/>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4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par>
                                <p:cTn id="12" presetID="6" presetClass="emph" presetSubtype="0" accel="50000" decel="50000" autoRev="1" fill="hold" grpId="1" nodeType="withEffect">
                                  <p:stCondLst>
                                    <p:cond delay="1000"/>
                                  </p:stCondLst>
                                  <p:childTnLst>
                                    <p:animScale>
                                      <p:cBhvr>
                                        <p:cTn id="13" dur="500"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bldLvl="0" animBg="1"/>
    </p:bld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103_Custom Layout">
    <p:spTree>
      <p:nvGrpSpPr>
        <p:cNvPr id="1" name=""/>
        <p:cNvGrpSpPr/>
        <p:nvPr/>
      </p:nvGrpSpPr>
      <p:grpSpPr>
        <a:xfrm>
          <a:off x="0" y="0"/>
          <a:ext cx="0" cy="0"/>
          <a:chOff x="0" y="0"/>
          <a:chExt cx="0" cy="0"/>
        </a:xfrm>
      </p:grpSpPr>
      <p:sp>
        <p:nvSpPr>
          <p:cNvPr id="2" name="Picture Placeholder 8"/>
          <p:cNvSpPr>
            <a:spLocks noGrp="1"/>
          </p:cNvSpPr>
          <p:nvPr>
            <p:ph type="pic" sz="quarter" idx="12"/>
          </p:nvPr>
        </p:nvSpPr>
        <p:spPr>
          <a:xfrm>
            <a:off x="494217" y="2255699"/>
            <a:ext cx="3066041" cy="2649676"/>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
        <p:nvSpPr>
          <p:cNvPr id="3" name="Picture Placeholder 8"/>
          <p:cNvSpPr>
            <a:spLocks noGrp="1"/>
          </p:cNvSpPr>
          <p:nvPr>
            <p:ph type="pic" sz="quarter" idx="13"/>
          </p:nvPr>
        </p:nvSpPr>
        <p:spPr>
          <a:xfrm>
            <a:off x="3774973" y="2255699"/>
            <a:ext cx="3066041" cy="2649676"/>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
        <p:nvSpPr>
          <p:cNvPr id="4" name="Picture Placeholder 8"/>
          <p:cNvSpPr>
            <a:spLocks noGrp="1"/>
          </p:cNvSpPr>
          <p:nvPr>
            <p:ph type="pic" sz="quarter" idx="14"/>
          </p:nvPr>
        </p:nvSpPr>
        <p:spPr>
          <a:xfrm>
            <a:off x="7055729" y="2255699"/>
            <a:ext cx="3066041" cy="2649676"/>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2"/>
                                        </p:tgtEl>
                                      </p:cBhvr>
                                      <p:by x="105000" y="105000"/>
                                    </p:animScale>
                                  </p:childTnLst>
                                </p:cTn>
                              </p:par>
                              <p:par>
                                <p:cTn id="10" presetID="22" presetClass="entr" presetSubtype="8"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6" presetClass="emph" presetSubtype="0" accel="50000" decel="50000" autoRev="1" fill="hold" grpId="1" nodeType="withEffect">
                                  <p:stCondLst>
                                    <p:cond delay="500"/>
                                  </p:stCondLst>
                                  <p:childTnLst>
                                    <p:animScale>
                                      <p:cBhvr>
                                        <p:cTn id="14" dur="500" fill="hold"/>
                                        <p:tgtEl>
                                          <p:spTgt spid="3"/>
                                        </p:tgtEl>
                                      </p:cBhvr>
                                      <p:by x="105000" y="105000"/>
                                    </p:animScale>
                                  </p:childTnLst>
                                </p:cTn>
                              </p:par>
                              <p:par>
                                <p:cTn id="15" presetID="22" presetClass="entr" presetSubtype="8" fill="hold" grpId="0" nodeType="withEffect">
                                  <p:stCondLst>
                                    <p:cond delay="10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6" presetClass="emph" presetSubtype="0" accel="50000" decel="50000" autoRev="1" fill="hold" grpId="1" nodeType="withEffect">
                                  <p:stCondLst>
                                    <p:cond delay="1000"/>
                                  </p:stCondLst>
                                  <p:childTnLst>
                                    <p:animScale>
                                      <p:cBhvr>
                                        <p:cTn id="1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25_Custom Layout">
    <p:bg>
      <p:bgRef idx="1001">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a:xfrm>
            <a:off x="2028824" y="946702"/>
            <a:ext cx="9152697" cy="1249845"/>
          </a:xfrm>
        </p:spPr>
        <p:txBody>
          <a:bodyPr/>
          <a:lstStyle/>
          <a:p>
            <a:r>
              <a:rPr lang="en-US"/>
              <a:t>Click to edit Master title style</a:t>
            </a: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showMasterSp="0" userDrawn="1">
  <p:cSld name="41_Custom Layout">
    <p:spTree>
      <p:nvGrpSpPr>
        <p:cNvPr id="1" name=""/>
        <p:cNvGrpSpPr/>
        <p:nvPr/>
      </p:nvGrpSpPr>
      <p:grpSpPr>
        <a:xfrm>
          <a:off x="0" y="0"/>
          <a:ext cx="0" cy="0"/>
          <a:chOff x="0" y="0"/>
          <a:chExt cx="0" cy="0"/>
        </a:xfrm>
      </p:grpSpPr>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5" y="946702"/>
            <a:ext cx="4067176" cy="2002975"/>
          </a:xfrm>
        </p:spPr>
        <p:txBody>
          <a:bodyPr/>
          <a:lstStyle/>
          <a:p>
            <a:r>
              <a:rPr lang="en-US" dirty="0"/>
              <a:t>Click to edit Master title style</a:t>
            </a:r>
            <a:endParaRPr lang="en-US" dirty="0"/>
          </a:p>
        </p:txBody>
      </p:sp>
      <p:sp>
        <p:nvSpPr>
          <p:cNvPr id="3" name="Picture Placeholder 8"/>
          <p:cNvSpPr>
            <a:spLocks noGrp="1"/>
          </p:cNvSpPr>
          <p:nvPr>
            <p:ph type="pic" sz="quarter" idx="12"/>
          </p:nvPr>
        </p:nvSpPr>
        <p:spPr>
          <a:xfrm>
            <a:off x="6099962" y="1125538"/>
            <a:ext cx="5072863" cy="5732462"/>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Holder 16">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9" name="Slide Number Placeholder 8"/>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3"/>
          <p:cNvSpPr>
            <a:spLocks noGrp="1"/>
          </p:cNvSpPr>
          <p:nvPr>
            <p:ph type="pic" sz="quarter" idx="13"/>
          </p:nvPr>
        </p:nvSpPr>
        <p:spPr>
          <a:xfrm>
            <a:off x="0" y="0"/>
            <a:ext cx="12192000" cy="4408714"/>
          </a:xfrm>
          <a:prstGeom prst="rect">
            <a:avLst/>
          </a:prstGeom>
          <a:solidFill>
            <a:schemeClr val="bg2">
              <a:lumMod val="90000"/>
            </a:schemeClr>
          </a:solidFill>
        </p:spPr>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89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5" y="946703"/>
            <a:ext cx="4067176" cy="1308996"/>
          </a:xfrm>
        </p:spPr>
        <p:txBody>
          <a:bodyPr/>
          <a:lstStyle/>
          <a:p>
            <a:r>
              <a:rPr lang="en-US" dirty="0"/>
              <a:t>Click to edit Master title style</a:t>
            </a:r>
            <a:endParaRPr lang="en-US" dirty="0"/>
          </a:p>
        </p:txBody>
      </p:sp>
      <p:sp>
        <p:nvSpPr>
          <p:cNvPr id="3" name="Picture Placeholder 8"/>
          <p:cNvSpPr>
            <a:spLocks noGrp="1"/>
          </p:cNvSpPr>
          <p:nvPr>
            <p:ph type="pic" sz="quarter" idx="12"/>
          </p:nvPr>
        </p:nvSpPr>
        <p:spPr>
          <a:xfrm>
            <a:off x="2134609" y="2255699"/>
            <a:ext cx="3066041" cy="2649676"/>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3"/>
          </p:nvPr>
        </p:nvSpPr>
        <p:spPr>
          <a:xfrm>
            <a:off x="5438424" y="2255699"/>
            <a:ext cx="3066041" cy="2649676"/>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
        <p:nvSpPr>
          <p:cNvPr id="10" name="Picture Placeholder 8"/>
          <p:cNvSpPr>
            <a:spLocks noGrp="1"/>
          </p:cNvSpPr>
          <p:nvPr>
            <p:ph type="pic" sz="quarter" idx="14"/>
          </p:nvPr>
        </p:nvSpPr>
        <p:spPr>
          <a:xfrm>
            <a:off x="8742239" y="2255699"/>
            <a:ext cx="3066041" cy="2649676"/>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3"/>
                                        </p:tgtEl>
                                      </p:cBhvr>
                                      <p:by x="105000" y="105000"/>
                                    </p:animScale>
                                  </p:childTnLst>
                                </p:cTn>
                              </p:par>
                              <p:par>
                                <p:cTn id="10" presetID="22" presetClass="entr" presetSubtype="8" fill="hold" grpId="0"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6" presetClass="emph" presetSubtype="0" accel="50000" decel="50000" autoRev="1" fill="hold" grpId="1" nodeType="withEffect">
                                  <p:stCondLst>
                                    <p:cond delay="500"/>
                                  </p:stCondLst>
                                  <p:childTnLst>
                                    <p:animScale>
                                      <p:cBhvr>
                                        <p:cTn id="14" dur="500" fill="hold"/>
                                        <p:tgtEl>
                                          <p:spTgt spid="9"/>
                                        </p:tgtEl>
                                      </p:cBhvr>
                                      <p:by x="105000" y="105000"/>
                                    </p:animScale>
                                  </p:childTnLst>
                                </p:cTn>
                              </p:par>
                              <p:par>
                                <p:cTn id="15" presetID="22" presetClass="entr" presetSubtype="8" fill="hold" grpId="0" nodeType="withEffect">
                                  <p:stCondLst>
                                    <p:cond delay="9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6" presetClass="emph" presetSubtype="0" accel="50000" decel="50000" autoRev="1" fill="hold" grpId="1" nodeType="withEffect">
                                  <p:stCondLst>
                                    <p:cond delay="900"/>
                                  </p:stCondLst>
                                  <p:childTnLst>
                                    <p:animScale>
                                      <p:cBhvr>
                                        <p:cTn id="19" dur="500"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9" grpId="0"/>
      <p:bldP spid="9" grpId="1"/>
      <p:bldP spid="10" grpId="0"/>
      <p:bldP spid="10" grpId="1"/>
    </p:bld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sp>
        <p:nvSpPr>
          <p:cNvPr id="2" name="Rectangle 1"/>
          <p:cNvSpPr/>
          <p:nvPr userDrawn="1"/>
        </p:nvSpPr>
        <p:spPr>
          <a:xfrm>
            <a:off x="1019175" y="3802615"/>
            <a:ext cx="10153650" cy="2471185"/>
          </a:xfrm>
          <a:prstGeom prst="rect">
            <a:avLst/>
          </a:prstGeom>
          <a:solidFill>
            <a:schemeClr val="bg2"/>
          </a:solidFill>
          <a:ln>
            <a:noFill/>
          </a:ln>
          <a:effectLst>
            <a:outerShdw blurRad="38100" dist="12700" dir="5400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sp>
        <p:nvSpPr>
          <p:cNvPr id="3" name="Rectangle 2"/>
          <p:cNvSpPr/>
          <p:nvPr userDrawn="1"/>
        </p:nvSpPr>
        <p:spPr>
          <a:xfrm>
            <a:off x="1019175" y="1125538"/>
            <a:ext cx="10153650" cy="2471185"/>
          </a:xfrm>
          <a:prstGeom prst="rect">
            <a:avLst/>
          </a:prstGeom>
          <a:solidFill>
            <a:schemeClr val="bg2"/>
          </a:solidFill>
          <a:ln>
            <a:noFill/>
          </a:ln>
          <a:effectLst>
            <a:outerShdw blurRad="38100" dist="12700" dir="5400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sp>
        <p:nvSpPr>
          <p:cNvPr id="4" name="Picture Placeholder 8"/>
          <p:cNvSpPr>
            <a:spLocks noGrp="1"/>
          </p:cNvSpPr>
          <p:nvPr>
            <p:ph type="pic" sz="quarter" idx="12"/>
          </p:nvPr>
        </p:nvSpPr>
        <p:spPr>
          <a:xfrm>
            <a:off x="2135300" y="4219023"/>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4478594" y="4219023"/>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4"/>
          </p:nvPr>
        </p:nvSpPr>
        <p:spPr>
          <a:xfrm>
            <a:off x="6821888" y="4219023"/>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5"/>
          </p:nvPr>
        </p:nvSpPr>
        <p:spPr>
          <a:xfrm>
            <a:off x="9162250" y="4219023"/>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6"/>
          </p:nvPr>
        </p:nvSpPr>
        <p:spPr>
          <a:xfrm>
            <a:off x="2135300" y="1606452"/>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7"/>
          </p:nvPr>
        </p:nvSpPr>
        <p:spPr>
          <a:xfrm>
            <a:off x="4478594" y="1606452"/>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10" name="Picture Placeholder 8"/>
          <p:cNvSpPr>
            <a:spLocks noGrp="1"/>
          </p:cNvSpPr>
          <p:nvPr>
            <p:ph type="pic" sz="quarter" idx="18"/>
          </p:nvPr>
        </p:nvSpPr>
        <p:spPr>
          <a:xfrm>
            <a:off x="6821888" y="1606452"/>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9"/>
          </p:nvPr>
        </p:nvSpPr>
        <p:spPr>
          <a:xfrm>
            <a:off x="9162250" y="1606452"/>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8"/>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9"/>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10"/>
                                        </p:tgtEl>
                                      </p:cBhvr>
                                      <p:by x="105000" y="105000"/>
                                    </p:animScale>
                                  </p:childTnLst>
                                </p:cTn>
                              </p:par>
                              <p:par>
                                <p:cTn id="20" presetID="22" presetClass="entr" presetSubtype="8"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6" presetClass="emph" presetSubtype="0" accel="50000" decel="50000" autoRev="1" fill="hold" grpId="1" nodeType="withEffect">
                                  <p:stCondLst>
                                    <p:cond delay="1000"/>
                                  </p:stCondLst>
                                  <p:childTnLst>
                                    <p:animScale>
                                      <p:cBhvr>
                                        <p:cTn id="24" dur="500" fill="hold"/>
                                        <p:tgtEl>
                                          <p:spTgt spid="11"/>
                                        </p:tgtEl>
                                      </p:cBhvr>
                                      <p:by x="105000" y="105000"/>
                                    </p:animScale>
                                  </p:childTnLst>
                                </p:cTn>
                              </p:par>
                              <p:par>
                                <p:cTn id="25" presetID="22" presetClass="entr" presetSubtype="8"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1000"/>
                                        <p:tgtEl>
                                          <p:spTgt spid="3"/>
                                        </p:tgtEl>
                                      </p:cBhvr>
                                    </p:animEffect>
                                  </p:childTnLst>
                                </p:cTn>
                              </p:par>
                              <p:par>
                                <p:cTn id="28" presetID="22" presetClass="entr" presetSubtype="8" fill="hold" grpId="0"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1000"/>
                                        <p:tgtEl>
                                          <p:spTgt spid="2"/>
                                        </p:tgtEl>
                                      </p:cBhvr>
                                    </p:animEffect>
                                  </p:childTnLst>
                                </p:cTn>
                              </p:par>
                              <p:par>
                                <p:cTn id="31" presetID="22" presetClass="entr" presetSubtype="8" fill="hold" grpId="0" nodeType="withEffect">
                                  <p:stCondLst>
                                    <p:cond delay="130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par>
                                <p:cTn id="34" presetID="6" presetClass="emph" presetSubtype="0" accel="50000" decel="50000" autoRev="1" fill="hold" grpId="1" nodeType="withEffect">
                                  <p:stCondLst>
                                    <p:cond delay="1300"/>
                                  </p:stCondLst>
                                  <p:childTnLst>
                                    <p:animScale>
                                      <p:cBhvr>
                                        <p:cTn id="35" dur="500" fill="hold"/>
                                        <p:tgtEl>
                                          <p:spTgt spid="4"/>
                                        </p:tgtEl>
                                      </p:cBhvr>
                                      <p:by x="105000" y="105000"/>
                                    </p:animScale>
                                  </p:childTnLst>
                                </p:cTn>
                              </p:par>
                              <p:par>
                                <p:cTn id="36" presetID="22" presetClass="entr" presetSubtype="8" fill="hold" grpId="0" nodeType="withEffect">
                                  <p:stCondLst>
                                    <p:cond delay="170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par>
                                <p:cTn id="39" presetID="6" presetClass="emph" presetSubtype="0" accel="50000" decel="50000" autoRev="1" fill="hold" grpId="1" nodeType="withEffect">
                                  <p:stCondLst>
                                    <p:cond delay="1700"/>
                                  </p:stCondLst>
                                  <p:childTnLst>
                                    <p:animScale>
                                      <p:cBhvr>
                                        <p:cTn id="40" dur="500" fill="hold"/>
                                        <p:tgtEl>
                                          <p:spTgt spid="5"/>
                                        </p:tgtEl>
                                      </p:cBhvr>
                                      <p:by x="105000" y="105000"/>
                                    </p:animScale>
                                  </p:childTnLst>
                                </p:cTn>
                              </p:par>
                              <p:par>
                                <p:cTn id="41" presetID="22" presetClass="entr" presetSubtype="8" fill="hold" grpId="0" nodeType="withEffect">
                                  <p:stCondLst>
                                    <p:cond delay="210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par>
                                <p:cTn id="44" presetID="6" presetClass="emph" presetSubtype="0" accel="50000" decel="50000" autoRev="1" fill="hold" grpId="1" nodeType="withEffect">
                                  <p:stCondLst>
                                    <p:cond delay="2100"/>
                                  </p:stCondLst>
                                  <p:childTnLst>
                                    <p:animScale>
                                      <p:cBhvr>
                                        <p:cTn id="45" dur="500" fill="hold"/>
                                        <p:tgtEl>
                                          <p:spTgt spid="6"/>
                                        </p:tgtEl>
                                      </p:cBhvr>
                                      <p:by x="105000" y="105000"/>
                                    </p:animScale>
                                  </p:childTnLst>
                                </p:cTn>
                              </p:par>
                              <p:par>
                                <p:cTn id="46" presetID="22" presetClass="entr" presetSubtype="8" fill="hold" grpId="0" nodeType="withEffect">
                                  <p:stCondLst>
                                    <p:cond delay="250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par>
                                <p:cTn id="49" presetID="6" presetClass="emph" presetSubtype="0" accel="50000" decel="50000" autoRev="1" fill="hold" grpId="1" nodeType="withEffect">
                                  <p:stCondLst>
                                    <p:cond delay="2500"/>
                                  </p:stCondLst>
                                  <p:childTnLst>
                                    <p:animScale>
                                      <p:cBhvr>
                                        <p:cTn id="50" dur="500"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4" grpId="1" bldLvl="0" animBg="1"/>
      <p:bldP spid="5" grpId="0" bldLvl="0" animBg="1"/>
      <p:bldP spid="5" grpId="1" bldLvl="0" animBg="1"/>
      <p:bldP spid="6" grpId="0" bldLvl="0" animBg="1"/>
      <p:bldP spid="6" grpId="1" bldLvl="0" animBg="1"/>
      <p:bldP spid="7" grpId="0" bldLvl="0" animBg="1"/>
      <p:bldP spid="7" grpId="1" bldLvl="0" animBg="1"/>
      <p:bldP spid="8" grpId="0" bldLvl="0" animBg="1"/>
      <p:bldP spid="8" grpId="1" bldLvl="0" animBg="1"/>
      <p:bldP spid="9" grpId="0" bldLvl="0" animBg="1"/>
      <p:bldP spid="9" grpId="1" bldLvl="0" animBg="1"/>
      <p:bldP spid="10" grpId="0" bldLvl="0" animBg="1"/>
      <p:bldP spid="10" grpId="1" bldLvl="0" animBg="1"/>
      <p:bldP spid="11" grpId="0" bldLvl="0" animBg="1"/>
      <p:bldP spid="11" grpId="1" bldLvl="0" animBg="1"/>
    </p:bld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49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36" name="Picture Placeholder 8"/>
          <p:cNvSpPr>
            <a:spLocks noGrp="1"/>
          </p:cNvSpPr>
          <p:nvPr>
            <p:ph type="pic" sz="quarter" idx="12"/>
          </p:nvPr>
        </p:nvSpPr>
        <p:spPr>
          <a:xfrm>
            <a:off x="2634417" y="2855043"/>
            <a:ext cx="900000" cy="90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7" name="Picture Placeholder 8"/>
          <p:cNvSpPr>
            <a:spLocks noGrp="1"/>
          </p:cNvSpPr>
          <p:nvPr>
            <p:ph type="pic" sz="quarter" idx="13"/>
          </p:nvPr>
        </p:nvSpPr>
        <p:spPr>
          <a:xfrm>
            <a:off x="4977711" y="2855043"/>
            <a:ext cx="900000" cy="90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8" name="Picture Placeholder 8"/>
          <p:cNvSpPr>
            <a:spLocks noGrp="1"/>
          </p:cNvSpPr>
          <p:nvPr>
            <p:ph type="pic" sz="quarter" idx="14"/>
          </p:nvPr>
        </p:nvSpPr>
        <p:spPr>
          <a:xfrm>
            <a:off x="7321005" y="2855043"/>
            <a:ext cx="900000" cy="90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9" name="Picture Placeholder 8"/>
          <p:cNvSpPr>
            <a:spLocks noGrp="1"/>
          </p:cNvSpPr>
          <p:nvPr>
            <p:ph type="pic" sz="quarter" idx="15"/>
          </p:nvPr>
        </p:nvSpPr>
        <p:spPr>
          <a:xfrm>
            <a:off x="9661367" y="2855043"/>
            <a:ext cx="900000" cy="90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36"/>
                                        </p:tgtEl>
                                      </p:cBhvr>
                                      <p:by x="105000" y="105000"/>
                                    </p:animScale>
                                  </p:childTnLst>
                                </p:cTn>
                              </p:par>
                              <p:par>
                                <p:cTn id="10" presetID="22" presetClass="entr" presetSubtype="8" fill="hold" grpId="0" nodeType="withEffect">
                                  <p:stCondLst>
                                    <p:cond delay="40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par>
                                <p:cTn id="13" presetID="6" presetClass="emph" presetSubtype="0" accel="50000" decel="50000" autoRev="1" fill="hold" grpId="1" nodeType="withEffect">
                                  <p:stCondLst>
                                    <p:cond delay="400"/>
                                  </p:stCondLst>
                                  <p:childTnLst>
                                    <p:animScale>
                                      <p:cBhvr>
                                        <p:cTn id="14" dur="500" fill="hold"/>
                                        <p:tgtEl>
                                          <p:spTgt spid="37"/>
                                        </p:tgtEl>
                                      </p:cBhvr>
                                      <p:by x="105000" y="105000"/>
                                    </p:animScale>
                                  </p:childTnLst>
                                </p:cTn>
                              </p:par>
                              <p:par>
                                <p:cTn id="15" presetID="22" presetClass="entr" presetSubtype="8" fill="hold" grpId="0" nodeType="withEffect">
                                  <p:stCondLst>
                                    <p:cond delay="900"/>
                                  </p:stCondLst>
                                  <p:childTnLst>
                                    <p:set>
                                      <p:cBhvr>
                                        <p:cTn id="16" dur="1" fill="hold">
                                          <p:stCondLst>
                                            <p:cond delay="0"/>
                                          </p:stCondLst>
                                        </p:cTn>
                                        <p:tgtEl>
                                          <p:spTgt spid="38"/>
                                        </p:tgtEl>
                                        <p:attrNameLst>
                                          <p:attrName>style.visibility</p:attrName>
                                        </p:attrNameLst>
                                      </p:cBhvr>
                                      <p:to>
                                        <p:strVal val="visible"/>
                                      </p:to>
                                    </p:set>
                                    <p:animEffect transition="in" filter="wipe(left)">
                                      <p:cBhvr>
                                        <p:cTn id="17" dur="500"/>
                                        <p:tgtEl>
                                          <p:spTgt spid="38"/>
                                        </p:tgtEl>
                                      </p:cBhvr>
                                    </p:animEffect>
                                  </p:childTnLst>
                                </p:cTn>
                              </p:par>
                              <p:par>
                                <p:cTn id="18" presetID="6" presetClass="emph" presetSubtype="0" accel="50000" decel="50000" autoRev="1" fill="hold" grpId="1" nodeType="withEffect">
                                  <p:stCondLst>
                                    <p:cond delay="900"/>
                                  </p:stCondLst>
                                  <p:childTnLst>
                                    <p:animScale>
                                      <p:cBhvr>
                                        <p:cTn id="19" dur="500" fill="hold"/>
                                        <p:tgtEl>
                                          <p:spTgt spid="38"/>
                                        </p:tgtEl>
                                      </p:cBhvr>
                                      <p:by x="105000" y="105000"/>
                                    </p:animScale>
                                  </p:childTnLst>
                                </p:cTn>
                              </p:par>
                              <p:par>
                                <p:cTn id="20" presetID="22" presetClass="entr" presetSubtype="8" fill="hold" grpId="0" nodeType="withEffect">
                                  <p:stCondLst>
                                    <p:cond delay="130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500"/>
                                        <p:tgtEl>
                                          <p:spTgt spid="39"/>
                                        </p:tgtEl>
                                      </p:cBhvr>
                                    </p:animEffect>
                                  </p:childTnLst>
                                </p:cTn>
                              </p:par>
                              <p:par>
                                <p:cTn id="23" presetID="6" presetClass="emph" presetSubtype="0" accel="50000" decel="50000" autoRev="1" fill="hold" grpId="1" nodeType="withEffect">
                                  <p:stCondLst>
                                    <p:cond delay="1300"/>
                                  </p:stCondLst>
                                  <p:childTnLst>
                                    <p:animScale>
                                      <p:cBhvr>
                                        <p:cTn id="24" dur="500"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6" grpId="1" bldLvl="0" animBg="1"/>
      <p:bldP spid="37" grpId="0" bldLvl="0" animBg="1"/>
      <p:bldP spid="37" grpId="1" bldLvl="0" animBg="1"/>
      <p:bldP spid="38" grpId="0" bldLvl="0" animBg="1"/>
      <p:bldP spid="38" grpId="1" bldLvl="0" animBg="1"/>
      <p:bldP spid="39" grpId="0" bldLvl="0" animBg="1"/>
      <p:bldP spid="39" grpId="1" bldLvl="0" animBg="1"/>
    </p:bld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5" y="946702"/>
            <a:ext cx="3089584" cy="2002975"/>
          </a:xfrm>
        </p:spPr>
        <p:txBody>
          <a:bodyPr/>
          <a:lstStyle/>
          <a:p>
            <a:r>
              <a:rPr lang="en-US" dirty="0"/>
              <a:t>Click to edit Master title style</a:t>
            </a:r>
            <a:endParaRPr lang="en-US" dirty="0"/>
          </a:p>
        </p:txBody>
      </p:sp>
      <p:sp>
        <p:nvSpPr>
          <p:cNvPr id="5" name="Picture Placeholder 8"/>
          <p:cNvSpPr>
            <a:spLocks noGrp="1"/>
          </p:cNvSpPr>
          <p:nvPr>
            <p:ph type="pic" sz="quarter" idx="12"/>
          </p:nvPr>
        </p:nvSpPr>
        <p:spPr>
          <a:xfrm>
            <a:off x="5324051" y="1125538"/>
            <a:ext cx="2821566" cy="3196205"/>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3"/>
          </p:nvPr>
        </p:nvSpPr>
        <p:spPr>
          <a:xfrm>
            <a:off x="8351259" y="1119211"/>
            <a:ext cx="2821566" cy="320253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5"/>
                                        </p:tgtEl>
                                      </p:cBhvr>
                                      <p:by x="105000" y="105000"/>
                                    </p:animScale>
                                  </p:childTnLst>
                                </p:cTn>
                              </p:par>
                              <p:par>
                                <p:cTn id="10" presetID="22" presetClass="entr" presetSubtype="8" fill="hold" grpId="0" nodeType="withEffect">
                                  <p:stCondLst>
                                    <p:cond delay="6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6" presetClass="emph" presetSubtype="0" accel="50000" decel="50000" autoRev="1" fill="hold" grpId="1" nodeType="withEffect">
                                  <p:stCondLst>
                                    <p:cond delay="600"/>
                                  </p:stCondLst>
                                  <p:childTnLst>
                                    <p:animScale>
                                      <p:cBhvr>
                                        <p:cTn id="14" dur="500"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7" grpId="0" bldLvl="0" animBg="1"/>
      <p:bldP spid="7" grpId="1" bldLvl="0" animBg="1"/>
    </p:bld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8" name="Picture Placeholder 8"/>
          <p:cNvSpPr>
            <a:spLocks noGrp="1"/>
          </p:cNvSpPr>
          <p:nvPr>
            <p:ph type="pic" sz="quarter" idx="12"/>
          </p:nvPr>
        </p:nvSpPr>
        <p:spPr>
          <a:xfrm>
            <a:off x="2028823" y="2426287"/>
            <a:ext cx="2196553" cy="208671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3"/>
          </p:nvPr>
        </p:nvSpPr>
        <p:spPr>
          <a:xfrm>
            <a:off x="4344640" y="2426287"/>
            <a:ext cx="2196553" cy="208671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0" name="Picture Placeholder 8"/>
          <p:cNvSpPr>
            <a:spLocks noGrp="1"/>
          </p:cNvSpPr>
          <p:nvPr>
            <p:ph type="pic" sz="quarter" idx="14"/>
          </p:nvPr>
        </p:nvSpPr>
        <p:spPr>
          <a:xfrm>
            <a:off x="6658870" y="2426287"/>
            <a:ext cx="2196553" cy="208671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5"/>
          </p:nvPr>
        </p:nvSpPr>
        <p:spPr>
          <a:xfrm>
            <a:off x="8976272" y="2426287"/>
            <a:ext cx="2196553" cy="208671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8"/>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9"/>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10"/>
                                        </p:tgtEl>
                                      </p:cBhvr>
                                      <p:by x="105000" y="105000"/>
                                    </p:animScale>
                                  </p:childTnLst>
                                </p:cTn>
                              </p:par>
                              <p:par>
                                <p:cTn id="20" presetID="22" presetClass="entr" presetSubtype="8"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6" presetClass="emph" presetSubtype="0" accel="50000" decel="50000" autoRev="1" fill="hold" grpId="1" nodeType="withEffect">
                                  <p:stCondLst>
                                    <p:cond delay="1000"/>
                                  </p:stCondLst>
                                  <p:childTnLst>
                                    <p:animScale>
                                      <p:cBhvr>
                                        <p:cTn id="24" dur="500"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bldLvl="0" animBg="1"/>
      <p:bldP spid="9" grpId="0" bldLvl="0" animBg="1"/>
      <p:bldP spid="9" grpId="1" bldLvl="0" animBg="1"/>
      <p:bldP spid="10" grpId="0" bldLvl="0" animBg="1"/>
      <p:bldP spid="10" grpId="1" bldLvl="0" animBg="1"/>
      <p:bldP spid="11" grpId="0" bldLvl="0" animBg="1"/>
      <p:bldP spid="11" grpId="1" bldLvl="0" animBg="1"/>
    </p:bld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4146641" y="1479640"/>
            <a:ext cx="3898720" cy="389872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5"/>
          <p:cNvSpPr>
            <a:spLocks noGrp="1"/>
          </p:cNvSpPr>
          <p:nvPr>
            <p:ph type="title"/>
          </p:nvPr>
        </p:nvSpPr>
        <p:spPr>
          <a:xfrm>
            <a:off x="2028825" y="946702"/>
            <a:ext cx="4067176" cy="1750146"/>
          </a:xfrm>
        </p:spPr>
        <p:txBody>
          <a:bodyPr/>
          <a:lstStyle/>
          <a:p>
            <a:r>
              <a:rPr lang="en-US" dirty="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1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Picture Placeholder 8"/>
          <p:cNvSpPr>
            <a:spLocks noGrp="1"/>
          </p:cNvSpPr>
          <p:nvPr>
            <p:ph type="pic" sz="quarter" idx="12"/>
          </p:nvPr>
        </p:nvSpPr>
        <p:spPr>
          <a:xfrm>
            <a:off x="2033229" y="2294585"/>
            <a:ext cx="3051313" cy="2276061"/>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 name="Title 1"/>
          <p:cNvSpPr>
            <a:spLocks noGrp="1"/>
          </p:cNvSpPr>
          <p:nvPr>
            <p:ph type="title" hasCustomPrompt="1"/>
          </p:nvPr>
        </p:nvSpPr>
        <p:spPr>
          <a:xfrm>
            <a:off x="1024971" y="1175302"/>
            <a:ext cx="10146612" cy="1647411"/>
          </a:xfrm>
          <a:effectLst>
            <a:outerShdw blurRad="762000" dist="381000" dir="5400000" algn="t" rotWithShape="0">
              <a:prstClr val="black">
                <a:alpha val="30000"/>
              </a:prstClr>
            </a:outerShdw>
          </a:effectLst>
        </p:spPr>
        <p:txBody>
          <a:bodyPr/>
          <a:lstStyle>
            <a:lvl1pPr>
              <a:defRPr sz="12000" b="1" i="0">
                <a:latin typeface="Montserrat Black" panose="00000A00000000000000" charset="0"/>
                <a:ea typeface="Montserrat Black" panose="00000A00000000000000" charset="0"/>
                <a:cs typeface="Montserrat Black" panose="00000A00000000000000" charset="0"/>
              </a:defRPr>
            </a:lvl1pPr>
          </a:lstStyle>
          <a:p>
            <a:r>
              <a:rPr lang="en-US" dirty="0"/>
              <a:t>Click to edit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6" presetClass="emph" presetSubtype="0" accel="50000" decel="50000" autoRev="1" fill="hold" grpId="1" nodeType="withEffect">
                                  <p:stCondLst>
                                    <p:cond delay="200"/>
                                  </p:stCondLst>
                                  <p:childTnLst>
                                    <p:animScale>
                                      <p:cBhvr>
                                        <p:cTn id="13" dur="500"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2" grpId="0" bldLvl="0" animBg="1"/>
    </p:bld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Picture Placeholder 8"/>
          <p:cNvSpPr>
            <a:spLocks noGrp="1"/>
          </p:cNvSpPr>
          <p:nvPr>
            <p:ph type="pic" sz="quarter" idx="12"/>
          </p:nvPr>
        </p:nvSpPr>
        <p:spPr>
          <a:xfrm>
            <a:off x="6096000" y="0"/>
            <a:ext cx="6096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Title 1"/>
          <p:cNvSpPr>
            <a:spLocks noGrp="1"/>
          </p:cNvSpPr>
          <p:nvPr>
            <p:ph type="title" hasCustomPrompt="1"/>
          </p:nvPr>
        </p:nvSpPr>
        <p:spPr>
          <a:xfrm>
            <a:off x="1024971" y="2605294"/>
            <a:ext cx="10146612" cy="1647411"/>
          </a:xfrm>
          <a:effectLst>
            <a:outerShdw blurRad="762000" dist="381000" dir="5400000" algn="t" rotWithShape="0">
              <a:prstClr val="black">
                <a:alpha val="30000"/>
              </a:prstClr>
            </a:outerShdw>
          </a:effectLst>
        </p:spPr>
        <p:txBody>
          <a:bodyPr/>
          <a:lstStyle>
            <a:lvl1pPr algn="ctr">
              <a:defRPr sz="9600" b="1" i="0">
                <a:latin typeface="Montserrat Black" panose="00000A00000000000000" charset="0"/>
                <a:ea typeface="Montserrat Black" panose="00000A00000000000000" charset="0"/>
                <a:cs typeface="Montserrat Black" panose="00000A00000000000000" charset="0"/>
              </a:defRPr>
            </a:lvl1pPr>
          </a:lstStyle>
          <a:p>
            <a:r>
              <a:rPr lang="en-US" dirty="0"/>
              <a:t>Click to edit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6" presetClass="emph" presetSubtype="0" decel="50000" fill="hold" grpId="0" nodeType="withEffect">
                                  <p:stCondLst>
                                    <p:cond delay="0"/>
                                  </p:stCondLst>
                                  <p:childTnLst>
                                    <p:animScale>
                                      <p:cBhvr>
                                        <p:cTn id="10" dur="5000" fill="hold"/>
                                        <p:tgtEl>
                                          <p:spTgt spid="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bldLvl="0" animBg="1"/>
    </p:bld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67300" y="946702"/>
            <a:ext cx="6114221"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1023580" y="0"/>
            <a:ext cx="3043596" cy="4572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67300" y="946702"/>
            <a:ext cx="6114221"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1019175" y="0"/>
            <a:ext cx="3048001"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Holder 17">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5" name="Slide Number Placeholder 4"/>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6" name="Picture Placeholder 3"/>
          <p:cNvSpPr>
            <a:spLocks noGrp="1"/>
          </p:cNvSpPr>
          <p:nvPr>
            <p:ph type="pic" sz="quarter" idx="13"/>
          </p:nvPr>
        </p:nvSpPr>
        <p:spPr>
          <a:xfrm>
            <a:off x="0" y="979714"/>
            <a:ext cx="6096000" cy="2449286"/>
          </a:xfrm>
          <a:prstGeom prst="rect">
            <a:avLst/>
          </a:prstGeom>
          <a:solidFill>
            <a:schemeClr val="bg2">
              <a:lumMod val="90000"/>
            </a:schemeClr>
          </a:solidFill>
        </p:spPr>
      </p:sp>
      <p:sp>
        <p:nvSpPr>
          <p:cNvPr id="7" name="Picture Placeholder 4"/>
          <p:cNvSpPr>
            <a:spLocks noGrp="1"/>
          </p:cNvSpPr>
          <p:nvPr>
            <p:ph type="pic" sz="quarter" idx="14"/>
          </p:nvPr>
        </p:nvSpPr>
        <p:spPr>
          <a:xfrm>
            <a:off x="6096000" y="3429000"/>
            <a:ext cx="6096000" cy="2449286"/>
          </a:xfrm>
          <a:prstGeom prst="rect">
            <a:avLst/>
          </a:prstGeom>
          <a:solidFill>
            <a:schemeClr val="bg2">
              <a:lumMod val="90000"/>
            </a:schemeClr>
          </a:solidFill>
        </p:spPr>
      </p:sp>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5083176"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8128000" y="0"/>
            <a:ext cx="4064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8128000" y="3217090"/>
            <a:ext cx="1561920" cy="156192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par>
                                <p:cTn id="10" presetID="22" presetClass="entr" presetSubtype="8" fill="hold" grpId="0" nodeType="withEffect">
                                  <p:stCondLst>
                                    <p:cond delay="150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6" presetClass="emph" presetSubtype="0" accel="50000" decel="50000" autoRev="1" fill="hold" grpId="1" nodeType="withEffect">
                                  <p:stCondLst>
                                    <p:cond delay="1500"/>
                                  </p:stCondLst>
                                  <p:childTnLst>
                                    <p:animScale>
                                      <p:cBhvr>
                                        <p:cTn id="14" dur="500"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9148404" y="0"/>
            <a:ext cx="3043596"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109420" y="946702"/>
            <a:ext cx="4066580"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1016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7112000" y="0"/>
            <a:ext cx="5080000" cy="228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1016000" y="0"/>
            <a:ext cx="4064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7112000" y="4572000"/>
            <a:ext cx="5080000" cy="228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3457120" y="1929033"/>
            <a:ext cx="3898720" cy="389872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5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15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3061336"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5090160" y="568960"/>
            <a:ext cx="3037840" cy="171704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3"/>
          </p:nvPr>
        </p:nvSpPr>
        <p:spPr>
          <a:xfrm>
            <a:off x="8412480" y="1127760"/>
            <a:ext cx="3037840" cy="17170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4"/>
          </p:nvPr>
        </p:nvSpPr>
        <p:spPr>
          <a:xfrm>
            <a:off x="5090160" y="3430822"/>
            <a:ext cx="3037840" cy="17170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5"/>
          </p:nvPr>
        </p:nvSpPr>
        <p:spPr>
          <a:xfrm>
            <a:off x="8412480" y="3989622"/>
            <a:ext cx="3037840" cy="17170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0"/>
                                  </p:stCondLst>
                                  <p:childTnLst>
                                    <p:animScale>
                                      <p:cBhvr>
                                        <p:cTn id="9" dur="500" fill="hold"/>
                                        <p:tgtEl>
                                          <p:spTgt spid="4"/>
                                        </p:tgtEl>
                                      </p:cBhvr>
                                      <p:by x="105000" y="105000"/>
                                    </p:animScale>
                                  </p:childTnLst>
                                </p:cTn>
                              </p:par>
                              <p:par>
                                <p:cTn id="10" presetID="22" presetClass="entr" presetSubtype="8" fill="hold" grpId="0"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500"/>
                                  </p:stCondLst>
                                  <p:childTnLst>
                                    <p:animScale>
                                      <p:cBhvr>
                                        <p:cTn id="14" dur="500" fill="hold"/>
                                        <p:tgtEl>
                                          <p:spTgt spid="6"/>
                                        </p:tgtEl>
                                      </p:cBhvr>
                                      <p:by x="105000" y="105000"/>
                                    </p:animScale>
                                  </p:childTnLst>
                                </p:cTn>
                              </p:par>
                              <p:par>
                                <p:cTn id="15" presetID="22" presetClass="entr" presetSubtype="8" fill="hold" grpId="0" nodeType="withEffect">
                                  <p:stCondLst>
                                    <p:cond delay="100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6" presetClass="emph" presetSubtype="0" accel="50000" decel="50000" autoRev="1" fill="hold" grpId="1" nodeType="withEffect">
                                  <p:stCondLst>
                                    <p:cond delay="1000"/>
                                  </p:stCondLst>
                                  <p:childTnLst>
                                    <p:animScale>
                                      <p:cBhvr>
                                        <p:cTn id="19" dur="500" fill="hold"/>
                                        <p:tgtEl>
                                          <p:spTgt spid="7"/>
                                        </p:tgtEl>
                                      </p:cBhvr>
                                      <p:by x="105000" y="105000"/>
                                    </p:animScale>
                                  </p:childTnLst>
                                </p:cTn>
                              </p:par>
                              <p:par>
                                <p:cTn id="20" presetID="22" presetClass="entr" presetSubtype="8" fill="hold" grpId="0" nodeType="withEffect">
                                  <p:stCondLst>
                                    <p:cond delay="150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6" presetClass="emph" presetSubtype="0" accel="50000" decel="50000" autoRev="1" fill="hold" grpId="1" nodeType="withEffect">
                                  <p:stCondLst>
                                    <p:cond delay="1500"/>
                                  </p:stCondLst>
                                  <p:childTnLst>
                                    <p:animScale>
                                      <p:cBhvr>
                                        <p:cTn id="24"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6" grpId="0" bldLvl="0" animBg="1"/>
      <p:bldP spid="6" grpId="1" bldLvl="0" animBg="1"/>
      <p:bldP spid="7" grpId="0" bldLvl="0" animBg="1"/>
      <p:bldP spid="7" grpId="1" bldLvl="0" animBg="1"/>
      <p:bldP spid="8" grpId="0" bldLvl="0" animBg="1"/>
      <p:bldP spid="8" grpId="1" bldLvl="0" animBg="1"/>
    </p:bld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1016000" y="0"/>
            <a:ext cx="3058160" cy="45720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4"/>
          </p:nvPr>
        </p:nvSpPr>
        <p:spPr>
          <a:xfrm>
            <a:off x="4074160" y="4572000"/>
            <a:ext cx="7101840" cy="228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0"/>
                                  </p:stCondLst>
                                  <p:childTnLst>
                                    <p:animScale>
                                      <p:cBhvr>
                                        <p:cTn id="9" dur="500" fill="hold"/>
                                        <p:tgtEl>
                                          <p:spTgt spid="4"/>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3" name="Picture Placeholder 8"/>
          <p:cNvSpPr>
            <a:spLocks noGrp="1"/>
          </p:cNvSpPr>
          <p:nvPr>
            <p:ph type="pic" sz="quarter" idx="14"/>
          </p:nvPr>
        </p:nvSpPr>
        <p:spPr>
          <a:xfrm>
            <a:off x="1016000" y="4572000"/>
            <a:ext cx="11176000" cy="228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Holder 18">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
          <p:cNvSpPr>
            <a:spLocks noGrp="1"/>
          </p:cNvSpPr>
          <p:nvPr>
            <p:ph type="pic" sz="quarter" idx="13"/>
          </p:nvPr>
        </p:nvSpPr>
        <p:spPr>
          <a:xfrm>
            <a:off x="0" y="0"/>
            <a:ext cx="6096000" cy="3429000"/>
          </a:xfrm>
          <a:prstGeom prst="rect">
            <a:avLst/>
          </a:prstGeom>
          <a:solidFill>
            <a:schemeClr val="bg2">
              <a:lumMod val="90000"/>
            </a:schemeClr>
          </a:solidFill>
        </p:spPr>
      </p:sp>
      <p:sp>
        <p:nvSpPr>
          <p:cNvPr id="6" name="Rectangle 5"/>
          <p:cNvSpPr/>
          <p:nvPr userDrawn="1"/>
        </p:nvSpPr>
        <p:spPr>
          <a:xfrm>
            <a:off x="6096000" y="3429000"/>
            <a:ext cx="6096000" cy="3429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7112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2120055"/>
          </a:xfrm>
        </p:spPr>
        <p:txBody>
          <a:bodyPr/>
          <a:lstStyle/>
          <a:p>
            <a:r>
              <a:rPr lang="en-US" dirty="0"/>
              <a:t>Click to edit Master title style</a:t>
            </a:r>
            <a:endParaRPr lang="en-US" dirty="0"/>
          </a:p>
        </p:txBody>
      </p:sp>
      <p:sp>
        <p:nvSpPr>
          <p:cNvPr id="4" name="Picture Placeholder 8"/>
          <p:cNvSpPr>
            <a:spLocks noGrp="1"/>
          </p:cNvSpPr>
          <p:nvPr>
            <p:ph type="pic" sz="quarter" idx="12"/>
          </p:nvPr>
        </p:nvSpPr>
        <p:spPr>
          <a:xfrm>
            <a:off x="6096000" y="0"/>
            <a:ext cx="6096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101840" y="946702"/>
            <a:ext cx="4079681"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1016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101840" y="5023955"/>
            <a:ext cx="4079681" cy="1249845"/>
          </a:xfrm>
        </p:spPr>
        <p:txBody>
          <a:bodyPr/>
          <a:lstStyle/>
          <a:p>
            <a:r>
              <a:rPr lang="en-US" dirty="0"/>
              <a:t>Click to edit Master title style</a:t>
            </a:r>
            <a:endParaRPr lang="en-US" dirty="0"/>
          </a:p>
        </p:txBody>
      </p:sp>
      <p:sp>
        <p:nvSpPr>
          <p:cNvPr id="4" name="Picture Placeholder 8"/>
          <p:cNvSpPr>
            <a:spLocks noGrp="1"/>
          </p:cNvSpPr>
          <p:nvPr>
            <p:ph type="pic" sz="quarter" idx="12"/>
          </p:nvPr>
        </p:nvSpPr>
        <p:spPr>
          <a:xfrm>
            <a:off x="1016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101840" y="946702"/>
            <a:ext cx="4079681" cy="1249845"/>
          </a:xfrm>
        </p:spPr>
        <p:txBody>
          <a:bodyPr/>
          <a:lstStyle/>
          <a:p>
            <a:r>
              <a:rPr lang="en-US"/>
              <a:t>Click to edit Master title style</a:t>
            </a:r>
            <a:endParaRPr lang="en-US"/>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6085841" y="568960"/>
            <a:ext cx="6106159" cy="400304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3058160" y="4572000"/>
            <a:ext cx="5069840" cy="228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0"/>
                                  </p:stCondLst>
                                  <p:childTnLst>
                                    <p:animScale>
                                      <p:cBhvr>
                                        <p:cTn id="9" dur="500" fill="hold"/>
                                        <p:tgtEl>
                                          <p:spTgt spid="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5" grpId="0" bldLvl="0" animBg="1"/>
      <p:bldP spid="5" grpId="1" bldLvl="0" animBg="1"/>
    </p:bld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9133840" y="0"/>
            <a:ext cx="3058160" cy="45720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6085840" y="2854960"/>
            <a:ext cx="3048000" cy="40030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0"/>
                                  </p:stCondLst>
                                  <p:childTnLst>
                                    <p:animScale>
                                      <p:cBhvr>
                                        <p:cTn id="9" dur="500" fill="hold"/>
                                        <p:tgtEl>
                                          <p:spTgt spid="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5" grpId="0" bldLvl="0" animBg="1"/>
      <p:bldP spid="5" grpId="1" bldLvl="0" animBg="1"/>
    </p:bld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9133840" y="0"/>
            <a:ext cx="3058160" cy="341376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6085840" y="341376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5"/>
          </p:nvPr>
        </p:nvSpPr>
        <p:spPr>
          <a:xfrm>
            <a:off x="6085840" y="-3048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6"/>
          </p:nvPr>
        </p:nvSpPr>
        <p:spPr>
          <a:xfrm>
            <a:off x="9133840" y="3413760"/>
            <a:ext cx="305816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6"/>
                                        </p:tgtEl>
                                      </p:cBhvr>
                                      <p:by x="105000" y="105000"/>
                                    </p:animScale>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6" presetClass="emph" presetSubtype="0" accel="50000" decel="50000" autoRev="1" fill="hold" grpId="1" nodeType="withEffect">
                                  <p:stCondLst>
                                    <p:cond delay="0"/>
                                  </p:stCondLst>
                                  <p:childTnLst>
                                    <p:animScale>
                                      <p:cBhvr>
                                        <p:cTn id="19" dur="500" fill="hold"/>
                                        <p:tgtEl>
                                          <p:spTgt spid="7"/>
                                        </p:tgtEl>
                                      </p:cBhvr>
                                      <p:by x="105000" y="105000"/>
                                    </p:animScale>
                                  </p:childTnLst>
                                </p:cTn>
                              </p:par>
                              <p:par>
                                <p:cTn id="20" presetID="22" presetClass="entr" presetSubtype="8" fill="hold" grpId="0" nodeType="withEffect">
                                  <p:stCondLst>
                                    <p:cond delay="60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6" presetClass="emph" presetSubtype="0" accel="50000" decel="50000" autoRev="1" fill="hold" grpId="1" nodeType="withEffect">
                                  <p:stCondLst>
                                    <p:cond delay="600"/>
                                  </p:stCondLst>
                                  <p:childTnLst>
                                    <p:animScale>
                                      <p:cBhvr>
                                        <p:cTn id="24" dur="500"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5" grpId="0" bldLvl="0" animBg="1"/>
      <p:bldP spid="5" grpId="1" bldLvl="0" animBg="1"/>
      <p:bldP spid="7" grpId="0" bldLvl="0" animBg="1"/>
      <p:bldP spid="7" grpId="1" bldLvl="0" animBg="1"/>
      <p:bldP spid="9" grpId="0" bldLvl="0" animBg="1"/>
      <p:bldP spid="9" grpId="1" bldLvl="0" animBg="1"/>
    </p:bld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9133840" y="0"/>
            <a:ext cx="3058160" cy="341376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5"/>
          </p:nvPr>
        </p:nvSpPr>
        <p:spPr>
          <a:xfrm>
            <a:off x="6085840" y="-30480"/>
            <a:ext cx="3048000" cy="688848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6"/>
          </p:nvPr>
        </p:nvSpPr>
        <p:spPr>
          <a:xfrm>
            <a:off x="9133840" y="3413760"/>
            <a:ext cx="305816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6"/>
                                        </p:tgtEl>
                                      </p:cBhvr>
                                      <p:by x="105000" y="105000"/>
                                    </p:animScale>
                                  </p:childTnLst>
                                </p:cTn>
                              </p:par>
                              <p:par>
                                <p:cTn id="10" presetID="22" presetClass="entr" presetSubtype="8"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6" presetClass="emph" presetSubtype="0" accel="50000" decel="50000" autoRev="1" fill="hold" grpId="1" nodeType="withEffect">
                                  <p:stCondLst>
                                    <p:cond delay="0"/>
                                  </p:stCondLst>
                                  <p:childTnLst>
                                    <p:animScale>
                                      <p:cBhvr>
                                        <p:cTn id="14" dur="500" fill="hold"/>
                                        <p:tgtEl>
                                          <p:spTgt spid="7"/>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7" grpId="0" bldLvl="0" animBg="1"/>
      <p:bldP spid="7" grpId="1" bldLvl="0" animBg="1"/>
      <p:bldP spid="9" grpId="0" bldLvl="0" animBg="1"/>
      <p:bldP spid="9" grpId="1" bldLvl="0" animBg="1"/>
    </p:bld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9133840" y="0"/>
            <a:ext cx="3058160" cy="68580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6085840" y="341376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5"/>
          </p:nvPr>
        </p:nvSpPr>
        <p:spPr>
          <a:xfrm>
            <a:off x="6085840" y="-3048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6"/>
                                        </p:tgtEl>
                                      </p:cBhvr>
                                      <p:by x="105000" y="105000"/>
                                    </p:animScale>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6" presetClass="emph" presetSubtype="0" accel="50000" decel="50000" autoRev="1" fill="hold" grpId="1" nodeType="withEffect">
                                  <p:stCondLst>
                                    <p:cond delay="0"/>
                                  </p:stCondLst>
                                  <p:childTnLst>
                                    <p:animScale>
                                      <p:cBhvr>
                                        <p:cTn id="19" dur="500"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5" grpId="0" bldLvl="0" animBg="1"/>
      <p:bldP spid="5" grpId="1" bldLvl="0" animBg="1"/>
      <p:bldP spid="7" grpId="0" bldLvl="0" animBg="1"/>
      <p:bldP spid="7" grpId="1" bldLvl="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Holder 01">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3"/>
          <p:cNvSpPr>
            <a:spLocks noGrp="1"/>
          </p:cNvSpPr>
          <p:nvPr>
            <p:ph type="pic" sz="quarter" idx="13"/>
          </p:nvPr>
        </p:nvSpPr>
        <p:spPr>
          <a:xfrm>
            <a:off x="0" y="979715"/>
            <a:ext cx="6096000" cy="4898571"/>
          </a:xfrm>
          <a:prstGeom prst="rect">
            <a:avLst/>
          </a:prstGeom>
          <a:solidFill>
            <a:schemeClr val="bg2">
              <a:lumMod val="90000"/>
            </a:schemeClr>
          </a:solidFill>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Holder 19">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11"/>
          <p:cNvSpPr>
            <a:spLocks noGrp="1"/>
          </p:cNvSpPr>
          <p:nvPr>
            <p:ph type="pic" sz="quarter" idx="13"/>
          </p:nvPr>
        </p:nvSpPr>
        <p:spPr>
          <a:xfrm>
            <a:off x="731519" y="979714"/>
            <a:ext cx="2438400" cy="2939143"/>
          </a:xfrm>
          <a:prstGeom prst="rect">
            <a:avLst/>
          </a:prstGeom>
          <a:solidFill>
            <a:schemeClr val="bg2">
              <a:lumMod val="90000"/>
            </a:schemeClr>
          </a:solidFill>
        </p:spPr>
      </p:sp>
      <p:sp>
        <p:nvSpPr>
          <p:cNvPr id="6" name="Picture Placeholder 12"/>
          <p:cNvSpPr>
            <a:spLocks noGrp="1"/>
          </p:cNvSpPr>
          <p:nvPr>
            <p:ph type="pic" sz="quarter" idx="14"/>
          </p:nvPr>
        </p:nvSpPr>
        <p:spPr>
          <a:xfrm>
            <a:off x="3221801" y="979713"/>
            <a:ext cx="2438400" cy="1905544"/>
          </a:xfrm>
          <a:prstGeom prst="rect">
            <a:avLst/>
          </a:prstGeom>
          <a:solidFill>
            <a:schemeClr val="bg2">
              <a:lumMod val="90000"/>
            </a:schemeClr>
          </a:solidFill>
        </p:spPr>
      </p:sp>
      <p:sp>
        <p:nvSpPr>
          <p:cNvPr id="7" name="Picture Placeholder 13"/>
          <p:cNvSpPr>
            <a:spLocks noGrp="1"/>
          </p:cNvSpPr>
          <p:nvPr>
            <p:ph type="pic" sz="quarter" idx="15"/>
          </p:nvPr>
        </p:nvSpPr>
        <p:spPr>
          <a:xfrm>
            <a:off x="3221801" y="2939142"/>
            <a:ext cx="2438400" cy="2939143"/>
          </a:xfrm>
          <a:prstGeom prst="rect">
            <a:avLst/>
          </a:prstGeom>
          <a:solidFill>
            <a:schemeClr val="bg2">
              <a:lumMod val="90000"/>
            </a:schemeClr>
          </a:solidFill>
        </p:spPr>
      </p:sp>
      <p:sp>
        <p:nvSpPr>
          <p:cNvPr id="8" name="Picture Placeholder 14"/>
          <p:cNvSpPr>
            <a:spLocks noGrp="1"/>
          </p:cNvSpPr>
          <p:nvPr>
            <p:ph type="pic" sz="quarter" idx="16"/>
          </p:nvPr>
        </p:nvSpPr>
        <p:spPr>
          <a:xfrm>
            <a:off x="5712083" y="979714"/>
            <a:ext cx="2438400" cy="4898571"/>
          </a:xfrm>
          <a:prstGeom prst="rect">
            <a:avLst/>
          </a:prstGeom>
          <a:solidFill>
            <a:schemeClr val="bg2">
              <a:lumMod val="90000"/>
            </a:schemeClr>
          </a:solidFill>
        </p:spPr>
      </p:sp>
      <p:sp>
        <p:nvSpPr>
          <p:cNvPr id="9" name="Picture Placeholder 15"/>
          <p:cNvSpPr>
            <a:spLocks noGrp="1"/>
          </p:cNvSpPr>
          <p:nvPr>
            <p:ph type="pic" sz="quarter" idx="17"/>
          </p:nvPr>
        </p:nvSpPr>
        <p:spPr>
          <a:xfrm>
            <a:off x="731519" y="3970969"/>
            <a:ext cx="2438400" cy="1905544"/>
          </a:xfrm>
          <a:prstGeom prst="rect">
            <a:avLst/>
          </a:prstGeom>
          <a:solidFill>
            <a:schemeClr val="bg2">
              <a:lumMod val="90000"/>
            </a:schemeClr>
          </a:solidFill>
        </p:spPr>
      </p:sp>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6085840" y="0"/>
            <a:ext cx="6106160" cy="341376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6085840" y="341376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6"/>
          </p:nvPr>
        </p:nvSpPr>
        <p:spPr>
          <a:xfrm>
            <a:off x="9133840" y="3413760"/>
            <a:ext cx="305816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6"/>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5" grpId="0" bldLvl="0" animBg="1"/>
      <p:bldP spid="5" grpId="1" bldLvl="0" animBg="1"/>
      <p:bldP spid="9" grpId="0" bldLvl="0" animBg="1"/>
      <p:bldP spid="9" grpId="1" bldLvl="0" animBg="1"/>
    </p:bld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6085840" y="3413760"/>
            <a:ext cx="6106160" cy="344424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5"/>
          </p:nvPr>
        </p:nvSpPr>
        <p:spPr>
          <a:xfrm>
            <a:off x="6085840" y="-3048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6"/>
          </p:nvPr>
        </p:nvSpPr>
        <p:spPr>
          <a:xfrm>
            <a:off x="9133840" y="-30480"/>
            <a:ext cx="305816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6"/>
                                        </p:tgtEl>
                                      </p:cBhvr>
                                      <p:by x="105000" y="105000"/>
                                    </p:animScale>
                                  </p:childTnLst>
                                </p:cTn>
                              </p:par>
                              <p:par>
                                <p:cTn id="10" presetID="22" presetClass="entr" presetSubtype="8"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6" presetClass="emph" presetSubtype="0" accel="50000" decel="50000" autoRev="1" fill="hold" grpId="1" nodeType="withEffect">
                                  <p:stCondLst>
                                    <p:cond delay="0"/>
                                  </p:stCondLst>
                                  <p:childTnLst>
                                    <p:animScale>
                                      <p:cBhvr>
                                        <p:cTn id="14" dur="500" fill="hold"/>
                                        <p:tgtEl>
                                          <p:spTgt spid="7"/>
                                        </p:tgtEl>
                                      </p:cBhvr>
                                      <p:by x="105000" y="105000"/>
                                    </p:animScale>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6" presetClass="emph" presetSubtype="0" accel="50000" decel="50000" autoRev="1" fill="hold" grpId="1" nodeType="withEffect">
                                  <p:stCondLst>
                                    <p:cond delay="0"/>
                                  </p:stCondLst>
                                  <p:childTnLst>
                                    <p:animScale>
                                      <p:cBhvr>
                                        <p:cTn id="19"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7" grpId="0" bldLvl="0" animBg="1"/>
      <p:bldP spid="7" grpId="1" bldLvl="0" animBg="1"/>
      <p:bldP spid="8" grpId="0" bldLvl="0" animBg="1"/>
      <p:bldP spid="8" grpId="1" bldLvl="0" animBg="1"/>
    </p:bld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4" name="Picture Placeholder 8"/>
          <p:cNvSpPr>
            <a:spLocks noGrp="1"/>
          </p:cNvSpPr>
          <p:nvPr>
            <p:ph type="pic" sz="quarter" idx="14"/>
          </p:nvPr>
        </p:nvSpPr>
        <p:spPr>
          <a:xfrm>
            <a:off x="6096000" y="0"/>
            <a:ext cx="2032000" cy="45720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8128000" y="2286000"/>
            <a:ext cx="2032000" cy="4572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5"/>
          </p:nvPr>
        </p:nvSpPr>
        <p:spPr>
          <a:xfrm>
            <a:off x="10160000" y="0"/>
            <a:ext cx="2032000" cy="4572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6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6" presetClass="emph" presetSubtype="0" accel="50000" decel="50000" autoRev="1" fill="hold" grpId="1" nodeType="withEffect">
                                  <p:stCondLst>
                                    <p:cond delay="600"/>
                                  </p:stCondLst>
                                  <p:childTnLst>
                                    <p:animScale>
                                      <p:cBhvr>
                                        <p:cTn id="14" dur="500" fill="hold"/>
                                        <p:tgtEl>
                                          <p:spTgt spid="4"/>
                                        </p:tgtEl>
                                      </p:cBhvr>
                                      <p:by x="105000" y="105000"/>
                                    </p:animScale>
                                  </p:childTnLst>
                                </p:cTn>
                              </p:par>
                              <p:par>
                                <p:cTn id="15" presetID="2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6" presetClass="emph" presetSubtype="0" accel="50000" decel="50000" autoRev="1" fill="hold" grpId="1" nodeType="withEffect">
                                  <p:stCondLst>
                                    <p:cond delay="0"/>
                                  </p:stCondLst>
                                  <p:childTnLst>
                                    <p:animScale>
                                      <p:cBhvr>
                                        <p:cTn id="19"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4" name="Picture Placeholder 8"/>
          <p:cNvSpPr>
            <a:spLocks noGrp="1"/>
          </p:cNvSpPr>
          <p:nvPr>
            <p:ph type="pic" sz="quarter" idx="14"/>
          </p:nvPr>
        </p:nvSpPr>
        <p:spPr>
          <a:xfrm>
            <a:off x="6014720" y="2171395"/>
            <a:ext cx="2194560" cy="309433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8128000"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5"/>
          </p:nvPr>
        </p:nvSpPr>
        <p:spPr>
          <a:xfrm>
            <a:off x="10160000"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6"/>
          </p:nvPr>
        </p:nvSpPr>
        <p:spPr>
          <a:xfrm>
            <a:off x="4064000"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7"/>
          </p:nvPr>
        </p:nvSpPr>
        <p:spPr>
          <a:xfrm>
            <a:off x="2028825"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8"/>
          </p:nvPr>
        </p:nvSpPr>
        <p:spPr>
          <a:xfrm>
            <a:off x="-6350"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9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900"/>
                                  </p:stCondLst>
                                  <p:childTnLst>
                                    <p:animScale>
                                      <p:cBhvr>
                                        <p:cTn id="9" dur="500" fill="hold"/>
                                        <p:tgtEl>
                                          <p:spTgt spid="5"/>
                                        </p:tgtEl>
                                      </p:cBhvr>
                                      <p:by x="105000" y="105000"/>
                                    </p:animScale>
                                  </p:childTnLst>
                                </p:cTn>
                              </p:par>
                              <p:par>
                                <p:cTn id="10" presetID="22" presetClass="entr" presetSubtype="8" fill="hold" grpId="0" nodeType="withEffect">
                                  <p:stCondLst>
                                    <p:cond delay="15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6" presetClass="emph" presetSubtype="0" accel="50000" decel="50000" autoRev="1" fill="hold" grpId="1" nodeType="withEffect">
                                  <p:stCondLst>
                                    <p:cond delay="1500"/>
                                  </p:stCondLst>
                                  <p:childTnLst>
                                    <p:animScale>
                                      <p:cBhvr>
                                        <p:cTn id="14" dur="500" fill="hold"/>
                                        <p:tgtEl>
                                          <p:spTgt spid="4"/>
                                        </p:tgtEl>
                                      </p:cBhvr>
                                      <p:by x="105000" y="105000"/>
                                    </p:animScale>
                                  </p:childTnLst>
                                </p:cTn>
                              </p:par>
                              <p:par>
                                <p:cTn id="15" presetID="22" presetClass="entr" presetSubtype="8" fill="hold" grpId="0" nodeType="withEffect">
                                  <p:stCondLst>
                                    <p:cond delay="12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6" presetClass="emph" presetSubtype="0" accel="50000" decel="50000" autoRev="1" fill="hold" grpId="1" nodeType="withEffect">
                                  <p:stCondLst>
                                    <p:cond delay="1200"/>
                                  </p:stCondLst>
                                  <p:childTnLst>
                                    <p:animScale>
                                      <p:cBhvr>
                                        <p:cTn id="19" dur="500" fill="hold"/>
                                        <p:tgtEl>
                                          <p:spTgt spid="6"/>
                                        </p:tgtEl>
                                      </p:cBhvr>
                                      <p:by x="105000" y="105000"/>
                                    </p:animScale>
                                  </p:childTnLst>
                                </p:cTn>
                              </p:par>
                              <p:par>
                                <p:cTn id="20" presetID="22" presetClass="entr" presetSubtype="8" fill="hold" grpId="0"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6" presetClass="emph" presetSubtype="0" accel="50000" decel="50000" autoRev="1" fill="hold" grpId="1" nodeType="withEffect">
                                  <p:stCondLst>
                                    <p:cond delay="600"/>
                                  </p:stCondLst>
                                  <p:childTnLst>
                                    <p:animScale>
                                      <p:cBhvr>
                                        <p:cTn id="24" dur="500" fill="hold"/>
                                        <p:tgtEl>
                                          <p:spTgt spid="7"/>
                                        </p:tgtEl>
                                      </p:cBhvr>
                                      <p:by x="105000" y="105000"/>
                                    </p:animScale>
                                  </p:childTnLst>
                                </p:cTn>
                              </p:par>
                              <p:par>
                                <p:cTn id="25" presetID="22" presetClass="entr" presetSubtype="8" fill="hold" grpId="0" nodeType="withEffect">
                                  <p:stCondLst>
                                    <p:cond delay="30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par>
                                <p:cTn id="28" presetID="6" presetClass="emph" presetSubtype="0" accel="50000" decel="50000" autoRev="1" fill="hold" grpId="1" nodeType="withEffect">
                                  <p:stCondLst>
                                    <p:cond delay="300"/>
                                  </p:stCondLst>
                                  <p:childTnLst>
                                    <p:animScale>
                                      <p:cBhvr>
                                        <p:cTn id="29" dur="500" fill="hold"/>
                                        <p:tgtEl>
                                          <p:spTgt spid="8"/>
                                        </p:tgtEl>
                                      </p:cBhvr>
                                      <p:by x="105000" y="105000"/>
                                    </p:animScale>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6" presetClass="emph" presetSubtype="0" accel="50000" decel="50000" autoRev="1" fill="hold" grpId="1" nodeType="withEffect">
                                  <p:stCondLst>
                                    <p:cond delay="0"/>
                                  </p:stCondLst>
                                  <p:childTnLst>
                                    <p:animScale>
                                      <p:cBhvr>
                                        <p:cTn id="34" dur="500"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P spid="7" grpId="0" bldLvl="0" animBg="1"/>
      <p:bldP spid="7" grpId="1" bldLvl="0" animBg="1"/>
      <p:bldP spid="8" grpId="0" bldLvl="0" animBg="1"/>
      <p:bldP spid="8" grpId="1" bldLvl="0" animBg="1"/>
      <p:bldP spid="9" grpId="0" bldLvl="0" animBg="1"/>
      <p:bldP spid="9" grpId="1" bldLvl="0" animBg="1"/>
    </p:bld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4" name="Picture Placeholder 8"/>
          <p:cNvSpPr>
            <a:spLocks noGrp="1"/>
          </p:cNvSpPr>
          <p:nvPr>
            <p:ph type="pic" sz="quarter" idx="14"/>
          </p:nvPr>
        </p:nvSpPr>
        <p:spPr>
          <a:xfrm>
            <a:off x="3261360" y="2286000"/>
            <a:ext cx="2032000" cy="286512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5509895"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5"/>
          </p:nvPr>
        </p:nvSpPr>
        <p:spPr>
          <a:xfrm>
            <a:off x="7758430"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8"/>
          </p:nvPr>
        </p:nvSpPr>
        <p:spPr>
          <a:xfrm>
            <a:off x="1012825"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9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6" presetClass="emph" presetSubtype="0" accel="50000" decel="50000" autoRev="1" fill="hold" grpId="1" nodeType="withEffect">
                                  <p:stCondLst>
                                    <p:cond delay="900"/>
                                  </p:stCondLst>
                                  <p:childTnLst>
                                    <p:animScale>
                                      <p:cBhvr>
                                        <p:cTn id="14" dur="500" fill="hold"/>
                                        <p:tgtEl>
                                          <p:spTgt spid="4"/>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6"/>
                                        </p:tgtEl>
                                      </p:cBhvr>
                                      <p:by x="105000" y="105000"/>
                                    </p:animScale>
                                  </p:childTnLst>
                                </p:cTn>
                              </p:par>
                              <p:par>
                                <p:cTn id="20" presetID="2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6" presetClass="emph" presetSubtype="0" accel="50000" decel="50000" autoRev="1" fill="hold" grpId="1" nodeType="withEffect">
                                  <p:stCondLst>
                                    <p:cond delay="0"/>
                                  </p:stCondLst>
                                  <p:childTnLst>
                                    <p:animScale>
                                      <p:cBhvr>
                                        <p:cTn id="24" dur="500"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P spid="9" grpId="0" bldLvl="0" animBg="1"/>
      <p:bldP spid="9" grpId="1" bldLvl="0" animBg="1"/>
    </p:bld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4" y="946702"/>
            <a:ext cx="4057015" cy="1249845"/>
          </a:xfrm>
        </p:spPr>
        <p:txBody>
          <a:bodyPr/>
          <a:lstStyle/>
          <a:p>
            <a:r>
              <a:rPr lang="en-US"/>
              <a:t>Click to edit Master title style</a:t>
            </a:r>
            <a:endParaRPr lang="en-US"/>
          </a:p>
        </p:txBody>
      </p:sp>
      <p:sp>
        <p:nvSpPr>
          <p:cNvPr id="7" name="Picture Placeholder 8"/>
          <p:cNvSpPr>
            <a:spLocks noGrp="1"/>
          </p:cNvSpPr>
          <p:nvPr>
            <p:ph type="pic" sz="quarter" idx="15"/>
          </p:nvPr>
        </p:nvSpPr>
        <p:spPr>
          <a:xfrm>
            <a:off x="6085840" y="-30480"/>
            <a:ext cx="3048000" cy="688848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Rectangle 7"/>
          <p:cNvSpPr/>
          <p:nvPr userDrawn="1"/>
        </p:nvSpPr>
        <p:spPr>
          <a:xfrm>
            <a:off x="9133840" y="-30480"/>
            <a:ext cx="3058160" cy="68884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7"/>
                                        </p:tgtEl>
                                      </p:cBhvr>
                                      <p:by x="105000" y="105000"/>
                                    </p:animScale>
                                  </p:childTnLst>
                                </p:cTn>
                              </p:par>
                              <p:par>
                                <p:cTn id="10" presetID="2" presetClass="entr" presetSubtype="2" decel="5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1+#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P spid="8" grpId="0" bldLvl="0" animBg="1"/>
    </p:bld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044824" y="946702"/>
            <a:ext cx="4067175" cy="1249845"/>
          </a:xfrm>
        </p:spPr>
        <p:txBody>
          <a:bodyPr/>
          <a:lstStyle/>
          <a:p>
            <a:r>
              <a:rPr lang="en-US" dirty="0"/>
              <a:t>Click to edit Master title style</a:t>
            </a:r>
            <a:endParaRPr lang="en-US" dirty="0"/>
          </a:p>
        </p:txBody>
      </p:sp>
      <p:sp>
        <p:nvSpPr>
          <p:cNvPr id="3" name="Picture Placeholder 8"/>
          <p:cNvSpPr>
            <a:spLocks noGrp="1"/>
          </p:cNvSpPr>
          <p:nvPr>
            <p:ph type="pic" sz="quarter" idx="14"/>
          </p:nvPr>
        </p:nvSpPr>
        <p:spPr>
          <a:xfrm>
            <a:off x="7112000" y="1135075"/>
            <a:ext cx="4053840" cy="4574846"/>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4" name="Rectangle 3"/>
          <p:cNvSpPr/>
          <p:nvPr userDrawn="1"/>
        </p:nvSpPr>
        <p:spPr>
          <a:xfrm>
            <a:off x="0" y="1140319"/>
            <a:ext cx="2042161" cy="45696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1500"/>
                                  </p:stCondLst>
                                  <p:childTnLst>
                                    <p:animScale>
                                      <p:cBhvr>
                                        <p:cTn id="9" dur="500" fill="hold"/>
                                        <p:tgtEl>
                                          <p:spTgt spid="3"/>
                                        </p:tgtEl>
                                      </p:cBhvr>
                                      <p:by x="105000" y="105000"/>
                                    </p:animScale>
                                  </p:childTnLst>
                                </p:cTn>
                              </p:par>
                              <p:par>
                                <p:cTn id="10" presetID="2" presetClass="entr" presetSubtype="8" decel="5000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9" name="Picture Placeholder 8"/>
          <p:cNvSpPr>
            <a:spLocks noGrp="1"/>
          </p:cNvSpPr>
          <p:nvPr>
            <p:ph type="pic" sz="quarter" idx="14"/>
          </p:nvPr>
        </p:nvSpPr>
        <p:spPr>
          <a:xfrm>
            <a:off x="5078852" y="0"/>
            <a:ext cx="3059307" cy="2289977"/>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 name="Title 1"/>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10" name="Picture Placeholder 8"/>
          <p:cNvSpPr>
            <a:spLocks noGrp="1"/>
          </p:cNvSpPr>
          <p:nvPr>
            <p:ph type="pic" sz="quarter" idx="15"/>
          </p:nvPr>
        </p:nvSpPr>
        <p:spPr>
          <a:xfrm>
            <a:off x="4672452" y="2289977"/>
            <a:ext cx="3059307" cy="2289977"/>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6"/>
          </p:nvPr>
        </p:nvSpPr>
        <p:spPr>
          <a:xfrm>
            <a:off x="5078852" y="4578183"/>
            <a:ext cx="3059307" cy="2289977"/>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9"/>
                                        </p:tgtEl>
                                      </p:cBhvr>
                                      <p:by x="105000" y="105000"/>
                                    </p:animScale>
                                  </p:childTnLst>
                                </p:cTn>
                              </p:par>
                              <p:par>
                                <p:cTn id="10" presetID="22" presetClass="entr" presetSubtype="8" fill="hold" grpId="0" nodeType="withEffect">
                                  <p:stCondLst>
                                    <p:cond delay="9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6" presetClass="emph" presetSubtype="0" accel="50000" decel="50000" autoRev="1" fill="hold" grpId="1" nodeType="withEffect">
                                  <p:stCondLst>
                                    <p:cond delay="900"/>
                                  </p:stCondLst>
                                  <p:childTnLst>
                                    <p:animScale>
                                      <p:cBhvr>
                                        <p:cTn id="14" dur="500" fill="hold"/>
                                        <p:tgtEl>
                                          <p:spTgt spid="10"/>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P spid="10" grpId="0" bldLvl="0" animBg="1"/>
      <p:bldP spid="10" grpId="1" bldLvl="0" animBg="1"/>
      <p:bldP spid="11" grpId="0" bldLvl="0" animBg="1"/>
      <p:bldP spid="11" grpId="1" bldLvl="0" animBg="1"/>
    </p:bld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1016000" y="0"/>
            <a:ext cx="11176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47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1016000" y="0"/>
            <a:ext cx="11176000" cy="4023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Holder 21">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Rectangle 4"/>
          <p:cNvSpPr/>
          <p:nvPr userDrawn="1"/>
        </p:nvSpPr>
        <p:spPr>
          <a:xfrm>
            <a:off x="7315200" y="979715"/>
            <a:ext cx="4876800" cy="489857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6" name="Picture Placeholder 12"/>
          <p:cNvSpPr>
            <a:spLocks noGrp="1"/>
          </p:cNvSpPr>
          <p:nvPr>
            <p:ph type="pic" sz="quarter" idx="13"/>
          </p:nvPr>
        </p:nvSpPr>
        <p:spPr>
          <a:xfrm>
            <a:off x="-1" y="979714"/>
            <a:ext cx="2438400" cy="2449286"/>
          </a:xfrm>
          <a:prstGeom prst="rect">
            <a:avLst/>
          </a:prstGeom>
          <a:solidFill>
            <a:schemeClr val="bg2">
              <a:lumMod val="90000"/>
            </a:schemeClr>
          </a:solidFill>
        </p:spPr>
      </p:sp>
      <p:sp>
        <p:nvSpPr>
          <p:cNvPr id="7" name="Picture Placeholder 13"/>
          <p:cNvSpPr>
            <a:spLocks noGrp="1"/>
          </p:cNvSpPr>
          <p:nvPr>
            <p:ph type="pic" sz="quarter" idx="14"/>
          </p:nvPr>
        </p:nvSpPr>
        <p:spPr>
          <a:xfrm>
            <a:off x="2438399" y="979714"/>
            <a:ext cx="2438400" cy="2449286"/>
          </a:xfrm>
          <a:prstGeom prst="rect">
            <a:avLst/>
          </a:prstGeom>
          <a:solidFill>
            <a:schemeClr val="bg2">
              <a:lumMod val="90000"/>
            </a:schemeClr>
          </a:solidFill>
        </p:spPr>
      </p:sp>
      <p:sp>
        <p:nvSpPr>
          <p:cNvPr id="8" name="Picture Placeholder 14"/>
          <p:cNvSpPr>
            <a:spLocks noGrp="1"/>
          </p:cNvSpPr>
          <p:nvPr>
            <p:ph type="pic" sz="quarter" idx="15"/>
          </p:nvPr>
        </p:nvSpPr>
        <p:spPr>
          <a:xfrm>
            <a:off x="4876799" y="3428999"/>
            <a:ext cx="2438400" cy="2449286"/>
          </a:xfrm>
          <a:prstGeom prst="rect">
            <a:avLst/>
          </a:prstGeom>
          <a:solidFill>
            <a:schemeClr val="bg2">
              <a:lumMod val="90000"/>
            </a:schemeClr>
          </a:solidFill>
        </p:spPr>
      </p:sp>
      <p:sp>
        <p:nvSpPr>
          <p:cNvPr id="9" name="Picture Placeholder 15"/>
          <p:cNvSpPr>
            <a:spLocks noGrp="1"/>
          </p:cNvSpPr>
          <p:nvPr>
            <p:ph type="pic" sz="quarter" idx="16"/>
          </p:nvPr>
        </p:nvSpPr>
        <p:spPr>
          <a:xfrm>
            <a:off x="4876799" y="979714"/>
            <a:ext cx="2438400" cy="2449286"/>
          </a:xfrm>
          <a:prstGeom prst="rect">
            <a:avLst/>
          </a:prstGeom>
          <a:solidFill>
            <a:schemeClr val="bg2">
              <a:lumMod val="90000"/>
            </a:schemeClr>
          </a:solidFill>
        </p:spPr>
      </p:sp>
      <p:sp>
        <p:nvSpPr>
          <p:cNvPr id="10" name="Picture Placeholder 16"/>
          <p:cNvSpPr>
            <a:spLocks noGrp="1"/>
          </p:cNvSpPr>
          <p:nvPr>
            <p:ph type="pic" sz="quarter" idx="17"/>
          </p:nvPr>
        </p:nvSpPr>
        <p:spPr>
          <a:xfrm>
            <a:off x="-1" y="3428999"/>
            <a:ext cx="2438400" cy="2449286"/>
          </a:xfrm>
          <a:prstGeom prst="rect">
            <a:avLst/>
          </a:prstGeom>
          <a:solidFill>
            <a:schemeClr val="bg2">
              <a:lumMod val="90000"/>
            </a:schemeClr>
          </a:solidFill>
        </p:spPr>
      </p:sp>
      <p:sp>
        <p:nvSpPr>
          <p:cNvPr id="11" name="Picture Placeholder 17"/>
          <p:cNvSpPr>
            <a:spLocks noGrp="1"/>
          </p:cNvSpPr>
          <p:nvPr>
            <p:ph type="pic" sz="quarter" idx="18"/>
          </p:nvPr>
        </p:nvSpPr>
        <p:spPr>
          <a:xfrm>
            <a:off x="2438399" y="3428999"/>
            <a:ext cx="2438400" cy="2449286"/>
          </a:xfrm>
          <a:prstGeom prst="rect">
            <a:avLst/>
          </a:prstGeom>
          <a:solidFill>
            <a:schemeClr val="bg2">
              <a:lumMod val="90000"/>
            </a:schemeClr>
          </a:solidFill>
        </p:spPr>
      </p:sp>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showMasterSp="0" userDrawn="1">
  <p:cSld name="44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0" y="0"/>
            <a:ext cx="12192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39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7" name="Picture Placeholder 8"/>
          <p:cNvSpPr>
            <a:spLocks noGrp="1"/>
          </p:cNvSpPr>
          <p:nvPr>
            <p:ph type="pic" sz="quarter" idx="14"/>
          </p:nvPr>
        </p:nvSpPr>
        <p:spPr>
          <a:xfrm>
            <a:off x="6360158" y="3429000"/>
            <a:ext cx="4821363" cy="286004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8"/>
          </p:nvPr>
        </p:nvSpPr>
        <p:spPr>
          <a:xfrm>
            <a:off x="2028823" y="3429000"/>
            <a:ext cx="4067177" cy="28600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8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6" presetClass="emph" presetSubtype="0" accel="50000" decel="50000" autoRev="1" fill="hold" grpId="1" nodeType="withEffect">
                                  <p:stCondLst>
                                    <p:cond delay="800"/>
                                  </p:stCondLst>
                                  <p:childTnLst>
                                    <p:animScale>
                                      <p:cBhvr>
                                        <p:cTn id="9" dur="500" fill="hold"/>
                                        <p:tgtEl>
                                          <p:spTgt spid="7"/>
                                        </p:tgtEl>
                                      </p:cBhvr>
                                      <p:by x="105000" y="105000"/>
                                    </p:animScale>
                                  </p:childTnLst>
                                </p:cTn>
                              </p:par>
                              <p:par>
                                <p:cTn id="10" presetID="22" presetClass="entr" presetSubtype="8" fill="hold" grpId="0" nodeType="withEffect">
                                  <p:stCondLst>
                                    <p:cond delay="50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par>
                                <p:cTn id="13" presetID="6" presetClass="emph" presetSubtype="0" accel="50000" decel="50000" autoRev="1" fill="hold" grpId="1" nodeType="withEffect">
                                  <p:stCondLst>
                                    <p:cond delay="500"/>
                                  </p:stCondLst>
                                  <p:childTnLst>
                                    <p:animScale>
                                      <p:cBhvr>
                                        <p:cTn id="14"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P spid="8" grpId="0" bldLvl="0" animBg="1"/>
      <p:bldP spid="8" grpId="1" bldLvl="0" animBg="1"/>
    </p:bld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35_Custom Layout">
    <p:spTree>
      <p:nvGrpSpPr>
        <p:cNvPr id="1" name=""/>
        <p:cNvGrpSpPr/>
        <p:nvPr/>
      </p:nvGrpSpPr>
      <p:grpSpPr>
        <a:xfrm>
          <a:off x="0" y="0"/>
          <a:ext cx="0" cy="0"/>
          <a:chOff x="0" y="0"/>
          <a:chExt cx="0" cy="0"/>
        </a:xfrm>
      </p:grpSpPr>
      <p:sp>
        <p:nvSpPr>
          <p:cNvPr id="22" name="Picture Placeholder 8"/>
          <p:cNvSpPr>
            <a:spLocks noGrp="1"/>
          </p:cNvSpPr>
          <p:nvPr>
            <p:ph type="pic" sz="quarter" idx="14"/>
          </p:nvPr>
        </p:nvSpPr>
        <p:spPr>
          <a:xfrm>
            <a:off x="7634513" y="2308497"/>
            <a:ext cx="2245360" cy="2245359"/>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2"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12" name="Picture Placeholder 8"/>
          <p:cNvSpPr>
            <a:spLocks noGrp="1"/>
          </p:cNvSpPr>
          <p:nvPr>
            <p:ph type="pic" sz="quarter" idx="18"/>
          </p:nvPr>
        </p:nvSpPr>
        <p:spPr>
          <a:xfrm>
            <a:off x="9946640" y="0"/>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5" name="Picture Placeholder 8"/>
          <p:cNvSpPr>
            <a:spLocks noGrp="1"/>
          </p:cNvSpPr>
          <p:nvPr>
            <p:ph type="pic" sz="quarter" idx="19"/>
          </p:nvPr>
        </p:nvSpPr>
        <p:spPr>
          <a:xfrm>
            <a:off x="9946640" y="2308497"/>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6" name="Picture Placeholder 8"/>
          <p:cNvSpPr>
            <a:spLocks noGrp="1"/>
          </p:cNvSpPr>
          <p:nvPr>
            <p:ph type="pic" sz="quarter" idx="20"/>
          </p:nvPr>
        </p:nvSpPr>
        <p:spPr>
          <a:xfrm>
            <a:off x="9946640" y="4616995"/>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8" name="Picture Placeholder 8"/>
          <p:cNvSpPr>
            <a:spLocks noGrp="1"/>
          </p:cNvSpPr>
          <p:nvPr>
            <p:ph type="pic" sz="quarter" idx="22"/>
          </p:nvPr>
        </p:nvSpPr>
        <p:spPr>
          <a:xfrm>
            <a:off x="7634513" y="0"/>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9" name="Picture Placeholder 8"/>
          <p:cNvSpPr>
            <a:spLocks noGrp="1"/>
          </p:cNvSpPr>
          <p:nvPr>
            <p:ph type="pic" sz="quarter" idx="23"/>
          </p:nvPr>
        </p:nvSpPr>
        <p:spPr>
          <a:xfrm>
            <a:off x="7634513" y="4624977"/>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0" name="Picture Placeholder 8"/>
          <p:cNvSpPr>
            <a:spLocks noGrp="1"/>
          </p:cNvSpPr>
          <p:nvPr>
            <p:ph type="pic" sz="quarter" idx="24"/>
          </p:nvPr>
        </p:nvSpPr>
        <p:spPr>
          <a:xfrm>
            <a:off x="5312227" y="4624977"/>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1" name="Picture Placeholder 8"/>
          <p:cNvSpPr>
            <a:spLocks noGrp="1"/>
          </p:cNvSpPr>
          <p:nvPr>
            <p:ph type="pic" sz="quarter" idx="25"/>
          </p:nvPr>
        </p:nvSpPr>
        <p:spPr>
          <a:xfrm>
            <a:off x="2979057" y="4624977"/>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60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6" presetClass="emph" presetSubtype="0" accel="50000" decel="50000" autoRev="1" fill="hold" grpId="1" nodeType="withEffect">
                                  <p:stCondLst>
                                    <p:cond delay="600"/>
                                  </p:stCondLst>
                                  <p:childTnLst>
                                    <p:animScale>
                                      <p:cBhvr>
                                        <p:cTn id="9" dur="500" fill="hold"/>
                                        <p:tgtEl>
                                          <p:spTgt spid="12"/>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15"/>
                                        </p:tgtEl>
                                      </p:cBhvr>
                                      <p:by x="105000" y="105000"/>
                                    </p:animScale>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6" presetClass="emph" presetSubtype="0" accel="50000" decel="50000" autoRev="1" fill="hold" grpId="1" nodeType="withEffect">
                                  <p:stCondLst>
                                    <p:cond delay="0"/>
                                  </p:stCondLst>
                                  <p:childTnLst>
                                    <p:animScale>
                                      <p:cBhvr>
                                        <p:cTn id="19" dur="500" fill="hold"/>
                                        <p:tgtEl>
                                          <p:spTgt spid="16"/>
                                        </p:tgtEl>
                                      </p:cBhvr>
                                      <p:by x="105000" y="105000"/>
                                    </p:animScale>
                                  </p:childTnLst>
                                </p:cTn>
                              </p:par>
                              <p:par>
                                <p:cTn id="20" presetID="22" presetClass="entr" presetSubtype="8" fill="hold" grpId="0" nodeType="withEffect">
                                  <p:stCondLst>
                                    <p:cond delay="120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par>
                                <p:cTn id="23" presetID="6" presetClass="emph" presetSubtype="0" accel="50000" decel="50000" autoRev="1" fill="hold" grpId="1" nodeType="withEffect">
                                  <p:stCondLst>
                                    <p:cond delay="1200"/>
                                  </p:stCondLst>
                                  <p:childTnLst>
                                    <p:animScale>
                                      <p:cBhvr>
                                        <p:cTn id="24" dur="500" fill="hold"/>
                                        <p:tgtEl>
                                          <p:spTgt spid="18"/>
                                        </p:tgtEl>
                                      </p:cBhvr>
                                      <p:by x="105000" y="105000"/>
                                    </p:animScale>
                                  </p:childTnLst>
                                </p:cTn>
                              </p:par>
                              <p:par>
                                <p:cTn id="25" presetID="22" presetClass="entr" presetSubtype="8" fill="hold" grpId="0" nodeType="withEffect">
                                  <p:stCondLst>
                                    <p:cond delay="90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par>
                                <p:cTn id="28" presetID="6" presetClass="emph" presetSubtype="0" accel="50000" decel="50000" autoRev="1" fill="hold" grpId="1" nodeType="withEffect">
                                  <p:stCondLst>
                                    <p:cond delay="900"/>
                                  </p:stCondLst>
                                  <p:childTnLst>
                                    <p:animScale>
                                      <p:cBhvr>
                                        <p:cTn id="29" dur="500" fill="hold"/>
                                        <p:tgtEl>
                                          <p:spTgt spid="19"/>
                                        </p:tgtEl>
                                      </p:cBhvr>
                                      <p:by x="105000" y="105000"/>
                                    </p:animScale>
                                  </p:childTnLst>
                                </p:cTn>
                              </p:par>
                              <p:par>
                                <p:cTn id="30" presetID="22" presetClass="entr" presetSubtype="8" fill="hold" grpId="0" nodeType="withEffect">
                                  <p:stCondLst>
                                    <p:cond delay="180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6" presetClass="emph" presetSubtype="0" accel="50000" decel="50000" autoRev="1" fill="hold" grpId="1" nodeType="withEffect">
                                  <p:stCondLst>
                                    <p:cond delay="1800"/>
                                  </p:stCondLst>
                                  <p:childTnLst>
                                    <p:animScale>
                                      <p:cBhvr>
                                        <p:cTn id="34" dur="500" fill="hold"/>
                                        <p:tgtEl>
                                          <p:spTgt spid="20"/>
                                        </p:tgtEl>
                                      </p:cBhvr>
                                      <p:by x="105000" y="105000"/>
                                    </p:animScale>
                                  </p:childTnLst>
                                </p:cTn>
                              </p:par>
                              <p:par>
                                <p:cTn id="35" presetID="22" presetClass="entr" presetSubtype="8" fill="hold" grpId="0" nodeType="withEffect">
                                  <p:stCondLst>
                                    <p:cond delay="210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6" presetClass="emph" presetSubtype="0" accel="50000" decel="50000" autoRev="1" fill="hold" grpId="1" nodeType="withEffect">
                                  <p:stCondLst>
                                    <p:cond delay="2100"/>
                                  </p:stCondLst>
                                  <p:childTnLst>
                                    <p:animScale>
                                      <p:cBhvr>
                                        <p:cTn id="39" dur="500" fill="hold"/>
                                        <p:tgtEl>
                                          <p:spTgt spid="21"/>
                                        </p:tgtEl>
                                      </p:cBhvr>
                                      <p:by x="105000" y="105000"/>
                                    </p:animScale>
                                  </p:childTnLst>
                                </p:cTn>
                              </p:par>
                              <p:par>
                                <p:cTn id="40" presetID="22" presetClass="entr" presetSubtype="8" fill="hold" grpId="0" nodeType="withEffect">
                                  <p:stCondLst>
                                    <p:cond delay="150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par>
                                <p:cTn id="43" presetID="6" presetClass="emph" presetSubtype="0" accel="50000" decel="50000" autoRev="1" fill="hold" grpId="1" nodeType="withEffect">
                                  <p:stCondLst>
                                    <p:cond delay="1500"/>
                                  </p:stCondLst>
                                  <p:childTnLst>
                                    <p:animScale>
                                      <p:cBhvr>
                                        <p:cTn id="44" dur="500" fill="hold"/>
                                        <p:tgtEl>
                                          <p:spTgt spid="2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2" grpId="1" bldLvl="0" animBg="1"/>
      <p:bldP spid="12" grpId="0" bldLvl="0" animBg="1"/>
      <p:bldP spid="12" grpId="1" bldLvl="0" animBg="1"/>
      <p:bldP spid="15" grpId="0" bldLvl="0" animBg="1"/>
      <p:bldP spid="15" grpId="1" bldLvl="0" animBg="1"/>
      <p:bldP spid="16" grpId="0" bldLvl="0" animBg="1"/>
      <p:bldP spid="16" grpId="1" bldLvl="0" animBg="1"/>
      <p:bldP spid="18" grpId="0" bldLvl="0" animBg="1"/>
      <p:bldP spid="18" grpId="1" bldLvl="0" animBg="1"/>
      <p:bldP spid="19" grpId="0" bldLvl="0" animBg="1"/>
      <p:bldP spid="19" grpId="1" bldLvl="0" animBg="1"/>
      <p:bldP spid="20" grpId="0" bldLvl="0" animBg="1"/>
      <p:bldP spid="20" grpId="1" bldLvl="0" animBg="1"/>
      <p:bldP spid="21" grpId="0" bldLvl="0" animBg="1"/>
      <p:bldP spid="21" grpId="1" bldLvl="0" animBg="1"/>
    </p:bld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3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4411262"/>
            <a:ext cx="5083176" cy="1249845"/>
          </a:xfrm>
        </p:spPr>
        <p:txBody>
          <a:bodyPr/>
          <a:lstStyle/>
          <a:p>
            <a:r>
              <a:rPr lang="en-US"/>
              <a:t>Click to edit Master title style</a:t>
            </a:r>
            <a:endParaRPr lang="en-US"/>
          </a:p>
        </p:txBody>
      </p:sp>
      <p:sp>
        <p:nvSpPr>
          <p:cNvPr id="11" name="Picture Placeholder 8"/>
          <p:cNvSpPr>
            <a:spLocks noGrp="1"/>
          </p:cNvSpPr>
          <p:nvPr>
            <p:ph type="pic" sz="quarter" idx="25"/>
          </p:nvPr>
        </p:nvSpPr>
        <p:spPr>
          <a:xfrm>
            <a:off x="2028825" y="1160781"/>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3" name="Picture Placeholder 8"/>
          <p:cNvSpPr>
            <a:spLocks noGrp="1"/>
          </p:cNvSpPr>
          <p:nvPr>
            <p:ph type="pic" sz="quarter" idx="27"/>
          </p:nvPr>
        </p:nvSpPr>
        <p:spPr>
          <a:xfrm>
            <a:off x="6671945" y="1160781"/>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4" name="Picture Placeholder 8"/>
          <p:cNvSpPr>
            <a:spLocks noGrp="1"/>
          </p:cNvSpPr>
          <p:nvPr>
            <p:ph type="pic" sz="quarter" idx="28"/>
          </p:nvPr>
        </p:nvSpPr>
        <p:spPr>
          <a:xfrm>
            <a:off x="8998585" y="1160781"/>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5" name="Picture Placeholder 8"/>
          <p:cNvSpPr>
            <a:spLocks noGrp="1"/>
          </p:cNvSpPr>
          <p:nvPr>
            <p:ph type="pic" sz="quarter" idx="14"/>
          </p:nvPr>
        </p:nvSpPr>
        <p:spPr>
          <a:xfrm>
            <a:off x="4350385" y="1160781"/>
            <a:ext cx="2245360" cy="2245359"/>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16" name="Picture Placeholder 8"/>
          <p:cNvSpPr>
            <a:spLocks noGrp="1"/>
          </p:cNvSpPr>
          <p:nvPr>
            <p:ph type="pic" sz="quarter" idx="29"/>
          </p:nvPr>
        </p:nvSpPr>
        <p:spPr>
          <a:xfrm>
            <a:off x="11315065" y="1160781"/>
            <a:ext cx="2245360" cy="2245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11"/>
                                        </p:tgtEl>
                                      </p:cBhvr>
                                      <p:by x="105000" y="105000"/>
                                    </p:animScale>
                                  </p:childTnLst>
                                </p:cTn>
                              </p:par>
                              <p:par>
                                <p:cTn id="10" presetID="22" presetClass="entr" presetSubtype="8" fill="hold" grpId="0" nodeType="withEffect">
                                  <p:stCondLst>
                                    <p:cond delay="160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par>
                                <p:cTn id="13" presetID="6" presetClass="emph" presetSubtype="0" accel="50000" decel="50000" autoRev="1" fill="hold" grpId="1" nodeType="withEffect">
                                  <p:stCondLst>
                                    <p:cond delay="1600"/>
                                  </p:stCondLst>
                                  <p:childTnLst>
                                    <p:animScale>
                                      <p:cBhvr>
                                        <p:cTn id="14" dur="500" fill="hold"/>
                                        <p:tgtEl>
                                          <p:spTgt spid="13"/>
                                        </p:tgtEl>
                                      </p:cBhvr>
                                      <p:by x="105000" y="105000"/>
                                    </p:animScale>
                                  </p:childTnLst>
                                </p:cTn>
                              </p:par>
                              <p:par>
                                <p:cTn id="15" presetID="22" presetClass="entr" presetSubtype="8" fill="hold" grpId="0" nodeType="withEffect">
                                  <p:stCondLst>
                                    <p:cond delay="190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par>
                                <p:cTn id="18" presetID="6" presetClass="emph" presetSubtype="0" accel="50000" decel="50000" autoRev="1" fill="hold" grpId="1" nodeType="withEffect">
                                  <p:stCondLst>
                                    <p:cond delay="1900"/>
                                  </p:stCondLst>
                                  <p:childTnLst>
                                    <p:animScale>
                                      <p:cBhvr>
                                        <p:cTn id="19" dur="500" fill="hold"/>
                                        <p:tgtEl>
                                          <p:spTgt spid="14"/>
                                        </p:tgtEl>
                                      </p:cBhvr>
                                      <p:by x="105000" y="105000"/>
                                    </p:animScale>
                                  </p:childTnLst>
                                </p:cTn>
                              </p:par>
                              <p:par>
                                <p:cTn id="20" presetID="22" presetClass="entr" presetSubtype="8" fill="hold" grpId="0" nodeType="withEffect">
                                  <p:stCondLst>
                                    <p:cond delay="130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par>
                                <p:cTn id="23" presetID="6" presetClass="emph" presetSubtype="0" accel="50000" decel="50000" autoRev="1" fill="hold" grpId="1" nodeType="withEffect">
                                  <p:stCondLst>
                                    <p:cond delay="1300"/>
                                  </p:stCondLst>
                                  <p:childTnLst>
                                    <p:animScale>
                                      <p:cBhvr>
                                        <p:cTn id="24" dur="500" fill="hold"/>
                                        <p:tgtEl>
                                          <p:spTgt spid="15"/>
                                        </p:tgtEl>
                                      </p:cBhvr>
                                      <p:by x="105000" y="105000"/>
                                    </p:animScale>
                                  </p:childTnLst>
                                </p:cTn>
                              </p:par>
                              <p:par>
                                <p:cTn id="25" presetID="22" presetClass="entr" presetSubtype="8" fill="hold" grpId="0" nodeType="withEffect">
                                  <p:stCondLst>
                                    <p:cond delay="220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par>
                                <p:cTn id="28" presetID="6" presetClass="emph" presetSubtype="0" accel="50000" decel="50000" autoRev="1" fill="hold" grpId="1" nodeType="withEffect">
                                  <p:stCondLst>
                                    <p:cond delay="2200"/>
                                  </p:stCondLst>
                                  <p:childTnLst>
                                    <p:animScale>
                                      <p:cBhvr>
                                        <p:cTn id="29" dur="500"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bldLvl="0" animBg="1"/>
      <p:bldP spid="13" grpId="0" bldLvl="0" animBg="1"/>
      <p:bldP spid="13" grpId="1" bldLvl="0" animBg="1"/>
      <p:bldP spid="14" grpId="0" bldLvl="0" animBg="1"/>
      <p:bldP spid="14" grpId="1" bldLvl="0" animBg="1"/>
      <p:bldP spid="15" grpId="0" bldLvl="0" animBg="1"/>
      <p:bldP spid="15" grpId="1" bldLvl="0" animBg="1"/>
      <p:bldP spid="16" grpId="0" bldLvl="0" animBg="1"/>
      <p:bldP spid="16" grpId="1" bldLvl="0" animBg="1"/>
    </p:bld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40_Custom Layout">
    <p:spTree>
      <p:nvGrpSpPr>
        <p:cNvPr id="1" name=""/>
        <p:cNvGrpSpPr/>
        <p:nvPr/>
      </p:nvGrpSpPr>
      <p:grpSpPr>
        <a:xfrm>
          <a:off x="0" y="0"/>
          <a:ext cx="0" cy="0"/>
          <a:chOff x="0" y="0"/>
          <a:chExt cx="0" cy="0"/>
        </a:xfrm>
      </p:grpSpPr>
      <p:sp>
        <p:nvSpPr>
          <p:cNvPr id="7" name="Picture Placeholder 8"/>
          <p:cNvSpPr>
            <a:spLocks noGrp="1"/>
          </p:cNvSpPr>
          <p:nvPr>
            <p:ph type="pic" sz="quarter" idx="15"/>
          </p:nvPr>
        </p:nvSpPr>
        <p:spPr>
          <a:xfrm>
            <a:off x="2030852" y="1152057"/>
            <a:ext cx="1800000" cy="1800000"/>
          </a:xfrm>
          <a:prstGeom prst="ellipse">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9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6" presetClass="emph" presetSubtype="0" accel="50000" decel="50000" autoRev="1" fill="hold" grpId="1" nodeType="withEffect">
                                  <p:stCondLst>
                                    <p:cond delay="900"/>
                                  </p:stCondLst>
                                  <p:childTnLst>
                                    <p:animScale>
                                      <p:cBhvr>
                                        <p:cTn id="9" dur="500"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4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20" name="Picture Placeholder 8"/>
          <p:cNvSpPr>
            <a:spLocks noGrp="1"/>
          </p:cNvSpPr>
          <p:nvPr>
            <p:ph type="pic" sz="quarter" idx="27"/>
          </p:nvPr>
        </p:nvSpPr>
        <p:spPr>
          <a:xfrm>
            <a:off x="2028824" y="2780576"/>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2" name="Picture Placeholder 8"/>
          <p:cNvSpPr>
            <a:spLocks noGrp="1"/>
          </p:cNvSpPr>
          <p:nvPr>
            <p:ph type="pic" sz="quarter" idx="29"/>
          </p:nvPr>
        </p:nvSpPr>
        <p:spPr>
          <a:xfrm>
            <a:off x="6162132" y="2780576"/>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3" name="Picture Placeholder 8"/>
          <p:cNvSpPr>
            <a:spLocks noGrp="1"/>
          </p:cNvSpPr>
          <p:nvPr>
            <p:ph type="pic" sz="quarter" idx="30"/>
          </p:nvPr>
        </p:nvSpPr>
        <p:spPr>
          <a:xfrm>
            <a:off x="8228786" y="2780576"/>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4" name="Picture Placeholder 8"/>
          <p:cNvSpPr>
            <a:spLocks noGrp="1"/>
          </p:cNvSpPr>
          <p:nvPr>
            <p:ph type="pic" sz="quarter" idx="31"/>
          </p:nvPr>
        </p:nvSpPr>
        <p:spPr>
          <a:xfrm>
            <a:off x="10295441" y="2780576"/>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5" name="Picture Placeholder 8"/>
          <p:cNvSpPr>
            <a:spLocks noGrp="1"/>
          </p:cNvSpPr>
          <p:nvPr>
            <p:ph type="pic" sz="quarter" idx="32"/>
          </p:nvPr>
        </p:nvSpPr>
        <p:spPr>
          <a:xfrm>
            <a:off x="2028824" y="48420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6" name="Picture Placeholder 8"/>
          <p:cNvSpPr>
            <a:spLocks noGrp="1"/>
          </p:cNvSpPr>
          <p:nvPr>
            <p:ph type="pic" sz="quarter" idx="33"/>
          </p:nvPr>
        </p:nvSpPr>
        <p:spPr>
          <a:xfrm>
            <a:off x="4095478" y="48420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7" name="Picture Placeholder 8"/>
          <p:cNvSpPr>
            <a:spLocks noGrp="1"/>
          </p:cNvSpPr>
          <p:nvPr>
            <p:ph type="pic" sz="quarter" idx="34"/>
          </p:nvPr>
        </p:nvSpPr>
        <p:spPr>
          <a:xfrm>
            <a:off x="6162132" y="48420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8" name="Picture Placeholder 8"/>
          <p:cNvSpPr>
            <a:spLocks noGrp="1"/>
          </p:cNvSpPr>
          <p:nvPr>
            <p:ph type="pic" sz="quarter" idx="35"/>
          </p:nvPr>
        </p:nvSpPr>
        <p:spPr>
          <a:xfrm>
            <a:off x="8228786" y="48420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9" name="Picture Placeholder 8"/>
          <p:cNvSpPr>
            <a:spLocks noGrp="1"/>
          </p:cNvSpPr>
          <p:nvPr>
            <p:ph type="pic" sz="quarter" idx="36"/>
          </p:nvPr>
        </p:nvSpPr>
        <p:spPr>
          <a:xfrm>
            <a:off x="10295441" y="48420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0" name="Picture Placeholder 8"/>
          <p:cNvSpPr>
            <a:spLocks noGrp="1"/>
          </p:cNvSpPr>
          <p:nvPr>
            <p:ph type="pic" sz="quarter" idx="14"/>
          </p:nvPr>
        </p:nvSpPr>
        <p:spPr>
          <a:xfrm>
            <a:off x="4095478" y="2780576"/>
            <a:ext cx="2015999" cy="20160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6" presetClass="emph" presetSubtype="0" accel="50000" decel="50000" autoRev="1" fill="hold" grpId="1" nodeType="withEffect">
                                  <p:stCondLst>
                                    <p:cond delay="0"/>
                                  </p:stCondLst>
                                  <p:childTnLst>
                                    <p:animScale>
                                      <p:cBhvr>
                                        <p:cTn id="9" dur="500" fill="hold"/>
                                        <p:tgtEl>
                                          <p:spTgt spid="20"/>
                                        </p:tgtEl>
                                      </p:cBhvr>
                                      <p:by x="105000" y="105000"/>
                                    </p:animScale>
                                  </p:childTnLst>
                                </p:cTn>
                              </p:par>
                              <p:par>
                                <p:cTn id="10" presetID="22" presetClass="entr" presetSubtype="8" fill="hold" grpId="0" nodeType="withEffect">
                                  <p:stCondLst>
                                    <p:cond delay="60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par>
                                <p:cTn id="13" presetID="6" presetClass="emph" presetSubtype="0" accel="50000" decel="50000" autoRev="1" fill="hold" grpId="1" nodeType="withEffect">
                                  <p:stCondLst>
                                    <p:cond delay="600"/>
                                  </p:stCondLst>
                                  <p:childTnLst>
                                    <p:animScale>
                                      <p:cBhvr>
                                        <p:cTn id="14" dur="500" fill="hold"/>
                                        <p:tgtEl>
                                          <p:spTgt spid="22"/>
                                        </p:tgtEl>
                                      </p:cBhvr>
                                      <p:by x="105000" y="105000"/>
                                    </p:animScale>
                                  </p:childTnLst>
                                </p:cTn>
                              </p:par>
                              <p:par>
                                <p:cTn id="15" presetID="22" presetClass="entr" presetSubtype="8" fill="hold" grpId="0" nodeType="withEffect">
                                  <p:stCondLst>
                                    <p:cond delay="90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par>
                                <p:cTn id="18" presetID="6" presetClass="emph" presetSubtype="0" accel="50000" decel="50000" autoRev="1" fill="hold" grpId="1" nodeType="withEffect">
                                  <p:stCondLst>
                                    <p:cond delay="900"/>
                                  </p:stCondLst>
                                  <p:childTnLst>
                                    <p:animScale>
                                      <p:cBhvr>
                                        <p:cTn id="19" dur="500" fill="hold"/>
                                        <p:tgtEl>
                                          <p:spTgt spid="23"/>
                                        </p:tgtEl>
                                      </p:cBhvr>
                                      <p:by x="105000" y="105000"/>
                                    </p:animScale>
                                  </p:childTnLst>
                                </p:cTn>
                              </p:par>
                              <p:par>
                                <p:cTn id="20" presetID="22" presetClass="entr" presetSubtype="8" fill="hold" grpId="0" nodeType="withEffect">
                                  <p:stCondLst>
                                    <p:cond delay="120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6" presetClass="emph" presetSubtype="0" accel="50000" decel="50000" autoRev="1" fill="hold" grpId="1" nodeType="withEffect">
                                  <p:stCondLst>
                                    <p:cond delay="1200"/>
                                  </p:stCondLst>
                                  <p:childTnLst>
                                    <p:animScale>
                                      <p:cBhvr>
                                        <p:cTn id="24" dur="500" fill="hold"/>
                                        <p:tgtEl>
                                          <p:spTgt spid="24"/>
                                        </p:tgtEl>
                                      </p:cBhvr>
                                      <p:by x="105000" y="105000"/>
                                    </p:animScale>
                                  </p:childTnLst>
                                </p:cTn>
                              </p:par>
                              <p:par>
                                <p:cTn id="25" presetID="22" presetClass="entr" presetSubtype="8" fill="hold" grpId="0" nodeType="withEffect">
                                  <p:stCondLst>
                                    <p:cond delay="150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par>
                                <p:cTn id="28" presetID="6" presetClass="emph" presetSubtype="0" accel="50000" decel="50000" autoRev="1" fill="hold" grpId="1" nodeType="withEffect">
                                  <p:stCondLst>
                                    <p:cond delay="1500"/>
                                  </p:stCondLst>
                                  <p:childTnLst>
                                    <p:animScale>
                                      <p:cBhvr>
                                        <p:cTn id="29" dur="500" fill="hold"/>
                                        <p:tgtEl>
                                          <p:spTgt spid="25"/>
                                        </p:tgtEl>
                                      </p:cBhvr>
                                      <p:by x="105000" y="105000"/>
                                    </p:animScale>
                                  </p:childTnLst>
                                </p:cTn>
                              </p:par>
                              <p:par>
                                <p:cTn id="30" presetID="22" presetClass="entr" presetSubtype="8" fill="hold" grpId="0" nodeType="withEffect">
                                  <p:stCondLst>
                                    <p:cond delay="180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6" presetClass="emph" presetSubtype="0" accel="50000" decel="50000" autoRev="1" fill="hold" grpId="1" nodeType="withEffect">
                                  <p:stCondLst>
                                    <p:cond delay="1800"/>
                                  </p:stCondLst>
                                  <p:childTnLst>
                                    <p:animScale>
                                      <p:cBhvr>
                                        <p:cTn id="34" dur="500" fill="hold"/>
                                        <p:tgtEl>
                                          <p:spTgt spid="26"/>
                                        </p:tgtEl>
                                      </p:cBhvr>
                                      <p:by x="105000" y="105000"/>
                                    </p:animScale>
                                  </p:childTnLst>
                                </p:cTn>
                              </p:par>
                              <p:par>
                                <p:cTn id="35" presetID="22" presetClass="entr" presetSubtype="8" fill="hold" grpId="0" nodeType="withEffect">
                                  <p:stCondLst>
                                    <p:cond delay="21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6" presetClass="emph" presetSubtype="0" accel="50000" decel="50000" autoRev="1" fill="hold" grpId="1" nodeType="withEffect">
                                  <p:stCondLst>
                                    <p:cond delay="2100"/>
                                  </p:stCondLst>
                                  <p:childTnLst>
                                    <p:animScale>
                                      <p:cBhvr>
                                        <p:cTn id="39" dur="500" fill="hold"/>
                                        <p:tgtEl>
                                          <p:spTgt spid="27"/>
                                        </p:tgtEl>
                                      </p:cBhvr>
                                      <p:by x="105000" y="105000"/>
                                    </p:animScale>
                                  </p:childTnLst>
                                </p:cTn>
                              </p:par>
                              <p:par>
                                <p:cTn id="40" presetID="22" presetClass="entr" presetSubtype="8" fill="hold" grpId="0" nodeType="withEffect">
                                  <p:stCondLst>
                                    <p:cond delay="2400"/>
                                  </p:stCondLst>
                                  <p:childTnLst>
                                    <p:set>
                                      <p:cBhvr>
                                        <p:cTn id="41" dur="1" fill="hold">
                                          <p:stCondLst>
                                            <p:cond delay="0"/>
                                          </p:stCondLst>
                                        </p:cTn>
                                        <p:tgtEl>
                                          <p:spTgt spid="28"/>
                                        </p:tgtEl>
                                        <p:attrNameLst>
                                          <p:attrName>style.visibility</p:attrName>
                                        </p:attrNameLst>
                                      </p:cBhvr>
                                      <p:to>
                                        <p:strVal val="visible"/>
                                      </p:to>
                                    </p:set>
                                    <p:animEffect transition="in" filter="wipe(left)">
                                      <p:cBhvr>
                                        <p:cTn id="42" dur="500"/>
                                        <p:tgtEl>
                                          <p:spTgt spid="28"/>
                                        </p:tgtEl>
                                      </p:cBhvr>
                                    </p:animEffect>
                                  </p:childTnLst>
                                </p:cTn>
                              </p:par>
                              <p:par>
                                <p:cTn id="43" presetID="6" presetClass="emph" presetSubtype="0" accel="50000" decel="50000" autoRev="1" fill="hold" grpId="1" nodeType="withEffect">
                                  <p:stCondLst>
                                    <p:cond delay="2400"/>
                                  </p:stCondLst>
                                  <p:childTnLst>
                                    <p:animScale>
                                      <p:cBhvr>
                                        <p:cTn id="44" dur="500" fill="hold"/>
                                        <p:tgtEl>
                                          <p:spTgt spid="28"/>
                                        </p:tgtEl>
                                      </p:cBhvr>
                                      <p:by x="105000" y="105000"/>
                                    </p:animScale>
                                  </p:childTnLst>
                                </p:cTn>
                              </p:par>
                              <p:par>
                                <p:cTn id="45" presetID="22" presetClass="entr" presetSubtype="8" fill="hold" grpId="0" nodeType="withEffect">
                                  <p:stCondLst>
                                    <p:cond delay="270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6" presetClass="emph" presetSubtype="0" accel="50000" decel="50000" autoRev="1" fill="hold" grpId="1" nodeType="withEffect">
                                  <p:stCondLst>
                                    <p:cond delay="2700"/>
                                  </p:stCondLst>
                                  <p:childTnLst>
                                    <p:animScale>
                                      <p:cBhvr>
                                        <p:cTn id="49" dur="500" fill="hold"/>
                                        <p:tgtEl>
                                          <p:spTgt spid="29"/>
                                        </p:tgtEl>
                                      </p:cBhvr>
                                      <p:by x="105000" y="105000"/>
                                    </p:animScale>
                                  </p:childTnLst>
                                </p:cTn>
                              </p:par>
                              <p:par>
                                <p:cTn id="50" presetID="22" presetClass="entr" presetSubtype="8" fill="hold" grpId="0" nodeType="withEffect">
                                  <p:stCondLst>
                                    <p:cond delay="300"/>
                                  </p:stCondLst>
                                  <p:childTnLst>
                                    <p:set>
                                      <p:cBhvr>
                                        <p:cTn id="51" dur="1" fill="hold">
                                          <p:stCondLst>
                                            <p:cond delay="0"/>
                                          </p:stCondLst>
                                        </p:cTn>
                                        <p:tgtEl>
                                          <p:spTgt spid="30"/>
                                        </p:tgtEl>
                                        <p:attrNameLst>
                                          <p:attrName>style.visibility</p:attrName>
                                        </p:attrNameLst>
                                      </p:cBhvr>
                                      <p:to>
                                        <p:strVal val="visible"/>
                                      </p:to>
                                    </p:set>
                                    <p:animEffect transition="in" filter="wipe(left)">
                                      <p:cBhvr>
                                        <p:cTn id="52" dur="500"/>
                                        <p:tgtEl>
                                          <p:spTgt spid="30"/>
                                        </p:tgtEl>
                                      </p:cBhvr>
                                    </p:animEffect>
                                  </p:childTnLst>
                                </p:cTn>
                              </p:par>
                              <p:par>
                                <p:cTn id="53" presetID="6" presetClass="emph" presetSubtype="0" accel="50000" decel="50000" autoRev="1" fill="hold" grpId="1" nodeType="withEffect">
                                  <p:stCondLst>
                                    <p:cond delay="300"/>
                                  </p:stCondLst>
                                  <p:childTnLst>
                                    <p:animScale>
                                      <p:cBhvr>
                                        <p:cTn id="54" dur="500"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bldLvl="0" animBg="1"/>
      <p:bldP spid="22" grpId="0" bldLvl="0" animBg="1"/>
      <p:bldP spid="22" grpId="1" bldLvl="0" animBg="1"/>
      <p:bldP spid="23" grpId="0" bldLvl="0" animBg="1"/>
      <p:bldP spid="23" grpId="1" bldLvl="0" animBg="1"/>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userDrawn="1">
  <p:cSld name="51_Custom Layout">
    <p:spTree>
      <p:nvGrpSpPr>
        <p:cNvPr id="1" name=""/>
        <p:cNvGrpSpPr/>
        <p:nvPr/>
      </p:nvGrpSpPr>
      <p:grpSpPr>
        <a:xfrm>
          <a:off x="0" y="0"/>
          <a:ext cx="0" cy="0"/>
          <a:chOff x="0" y="0"/>
          <a:chExt cx="0" cy="0"/>
        </a:xfrm>
      </p:grpSpPr>
      <p:sp>
        <p:nvSpPr>
          <p:cNvPr id="5" name="Picture Placeholder 8"/>
          <p:cNvSpPr>
            <a:spLocks noGrp="1"/>
          </p:cNvSpPr>
          <p:nvPr>
            <p:ph type="pic" sz="quarter" idx="27"/>
          </p:nvPr>
        </p:nvSpPr>
        <p:spPr>
          <a:xfrm>
            <a:off x="0" y="0"/>
            <a:ext cx="6096000" cy="34417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28"/>
          </p:nvPr>
        </p:nvSpPr>
        <p:spPr>
          <a:xfrm>
            <a:off x="6096000" y="0"/>
            <a:ext cx="6096000" cy="34417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0"/>
                                  </p:stCondLst>
                                  <p:childTnLst>
                                    <p:animScale>
                                      <p:cBhvr>
                                        <p:cTn id="9" dur="500" fill="hold"/>
                                        <p:tgtEl>
                                          <p:spTgt spid="5"/>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bldLvl="0" animBg="1"/>
      <p:bldP spid="6" grpId="1" bldLvl="0" animBg="1"/>
    </p:bld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userDrawn="1">
  <p:cSld name="52_Custom Layout">
    <p:spTree>
      <p:nvGrpSpPr>
        <p:cNvPr id="1" name=""/>
        <p:cNvGrpSpPr/>
        <p:nvPr/>
      </p:nvGrpSpPr>
      <p:grpSpPr>
        <a:xfrm>
          <a:off x="0" y="0"/>
          <a:ext cx="0" cy="0"/>
          <a:chOff x="0" y="0"/>
          <a:chExt cx="0" cy="0"/>
        </a:xfrm>
      </p:grpSpPr>
      <p:sp>
        <p:nvSpPr>
          <p:cNvPr id="5" name="Picture Placeholder 8"/>
          <p:cNvSpPr>
            <a:spLocks noGrp="1"/>
          </p:cNvSpPr>
          <p:nvPr>
            <p:ph type="pic" sz="quarter" idx="27"/>
          </p:nvPr>
        </p:nvSpPr>
        <p:spPr>
          <a:xfrm>
            <a:off x="0" y="3416300"/>
            <a:ext cx="6096000" cy="34417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28"/>
          </p:nvPr>
        </p:nvSpPr>
        <p:spPr>
          <a:xfrm>
            <a:off x="6096000" y="3416300"/>
            <a:ext cx="6096000" cy="34417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0"/>
                                  </p:stCondLst>
                                  <p:childTnLst>
                                    <p:animScale>
                                      <p:cBhvr>
                                        <p:cTn id="9" dur="500" fill="hold"/>
                                        <p:tgtEl>
                                          <p:spTgt spid="5"/>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bldLvl="0" animBg="1"/>
      <p:bldP spid="6" grpId="1" bldLvl="0" animBg="1"/>
    </p:bld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userDrawn="1">
  <p:cSld name="53_Custom Layout">
    <p:spTree>
      <p:nvGrpSpPr>
        <p:cNvPr id="1" name=""/>
        <p:cNvGrpSpPr/>
        <p:nvPr/>
      </p:nvGrpSpPr>
      <p:grpSpPr>
        <a:xfrm>
          <a:off x="0" y="0"/>
          <a:ext cx="0" cy="0"/>
          <a:chOff x="0" y="0"/>
          <a:chExt cx="0" cy="0"/>
        </a:xfrm>
      </p:grpSpPr>
      <p:sp>
        <p:nvSpPr>
          <p:cNvPr id="5" name="Picture Placeholder 8"/>
          <p:cNvSpPr>
            <a:spLocks noGrp="1"/>
          </p:cNvSpPr>
          <p:nvPr>
            <p:ph type="pic" sz="quarter" idx="27"/>
          </p:nvPr>
        </p:nvSpPr>
        <p:spPr>
          <a:xfrm>
            <a:off x="0" y="0"/>
            <a:ext cx="6096000" cy="34163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28"/>
          </p:nvPr>
        </p:nvSpPr>
        <p:spPr>
          <a:xfrm>
            <a:off x="0" y="3416300"/>
            <a:ext cx="6096000" cy="34417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0"/>
                                  </p:stCondLst>
                                  <p:childTnLst>
                                    <p:animScale>
                                      <p:cBhvr>
                                        <p:cTn id="9" dur="500" fill="hold"/>
                                        <p:tgtEl>
                                          <p:spTgt spid="5"/>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bldLvl="0" animBg="1"/>
      <p:bldP spid="6" grpId="1" bldLvl="0" animBg="1"/>
    </p:bld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userDrawn="1">
  <p:cSld name="54_Custom Layout">
    <p:spTree>
      <p:nvGrpSpPr>
        <p:cNvPr id="1" name=""/>
        <p:cNvGrpSpPr/>
        <p:nvPr/>
      </p:nvGrpSpPr>
      <p:grpSpPr>
        <a:xfrm>
          <a:off x="0" y="0"/>
          <a:ext cx="0" cy="0"/>
          <a:chOff x="0" y="0"/>
          <a:chExt cx="0" cy="0"/>
        </a:xfrm>
      </p:grpSpPr>
      <p:sp>
        <p:nvSpPr>
          <p:cNvPr id="5" name="Picture Placeholder 8"/>
          <p:cNvSpPr>
            <a:spLocks noGrp="1"/>
          </p:cNvSpPr>
          <p:nvPr>
            <p:ph type="pic" sz="quarter" idx="27"/>
          </p:nvPr>
        </p:nvSpPr>
        <p:spPr>
          <a:xfrm>
            <a:off x="6096000" y="0"/>
            <a:ext cx="6096000" cy="34163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28"/>
          </p:nvPr>
        </p:nvSpPr>
        <p:spPr>
          <a:xfrm>
            <a:off x="6096000" y="3416300"/>
            <a:ext cx="6096000" cy="34417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0"/>
                                  </p:stCondLst>
                                  <p:childTnLst>
                                    <p:animScale>
                                      <p:cBhvr>
                                        <p:cTn id="9" dur="500" fill="hold"/>
                                        <p:tgtEl>
                                          <p:spTgt spid="5"/>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bldLvl="0" animBg="1"/>
      <p:bldP spid="6" grpId="1" bldLvl="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Holder 22">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15"/>
          <p:cNvSpPr>
            <a:spLocks noGrp="1"/>
          </p:cNvSpPr>
          <p:nvPr>
            <p:ph type="pic" sz="quarter" idx="13"/>
          </p:nvPr>
        </p:nvSpPr>
        <p:spPr>
          <a:xfrm>
            <a:off x="829056" y="1763486"/>
            <a:ext cx="2438400" cy="2449286"/>
          </a:xfrm>
          <a:prstGeom prst="rect">
            <a:avLst/>
          </a:prstGeom>
          <a:solidFill>
            <a:schemeClr val="bg2">
              <a:lumMod val="90000"/>
            </a:schemeClr>
          </a:solidFill>
        </p:spPr>
      </p:sp>
      <p:sp>
        <p:nvSpPr>
          <p:cNvPr id="6" name="Picture Placeholder 16"/>
          <p:cNvSpPr>
            <a:spLocks noGrp="1"/>
          </p:cNvSpPr>
          <p:nvPr>
            <p:ph type="pic" sz="quarter" idx="14"/>
          </p:nvPr>
        </p:nvSpPr>
        <p:spPr>
          <a:xfrm>
            <a:off x="3533474" y="1763486"/>
            <a:ext cx="2438400" cy="2449286"/>
          </a:xfrm>
          <a:prstGeom prst="rect">
            <a:avLst/>
          </a:prstGeom>
          <a:solidFill>
            <a:schemeClr val="bg2">
              <a:lumMod val="90000"/>
            </a:schemeClr>
          </a:solidFill>
        </p:spPr>
      </p:sp>
      <p:sp>
        <p:nvSpPr>
          <p:cNvPr id="7" name="Picture Placeholder 17"/>
          <p:cNvSpPr>
            <a:spLocks noGrp="1"/>
          </p:cNvSpPr>
          <p:nvPr>
            <p:ph type="pic" sz="quarter" idx="15"/>
          </p:nvPr>
        </p:nvSpPr>
        <p:spPr>
          <a:xfrm>
            <a:off x="6237893" y="1763486"/>
            <a:ext cx="2438400" cy="2449286"/>
          </a:xfrm>
          <a:prstGeom prst="rect">
            <a:avLst/>
          </a:prstGeom>
          <a:solidFill>
            <a:schemeClr val="bg2">
              <a:lumMod val="90000"/>
            </a:schemeClr>
          </a:solidFill>
        </p:spPr>
      </p:sp>
      <p:sp>
        <p:nvSpPr>
          <p:cNvPr id="8" name="Picture Placeholder 18"/>
          <p:cNvSpPr>
            <a:spLocks noGrp="1"/>
          </p:cNvSpPr>
          <p:nvPr>
            <p:ph type="pic" sz="quarter" idx="16"/>
          </p:nvPr>
        </p:nvSpPr>
        <p:spPr>
          <a:xfrm>
            <a:off x="8942313" y="1763486"/>
            <a:ext cx="2438400" cy="2449286"/>
          </a:xfrm>
          <a:prstGeom prst="rect">
            <a:avLst/>
          </a:prstGeom>
          <a:solidFill>
            <a:schemeClr val="bg2">
              <a:lumMod val="90000"/>
            </a:schemeClr>
          </a:solidFill>
        </p:spPr>
      </p:sp>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41_Title Slide">
    <p:spTree>
      <p:nvGrpSpPr>
        <p:cNvPr id="1" name=""/>
        <p:cNvGrpSpPr/>
        <p:nvPr/>
      </p:nvGrpSpPr>
      <p:grpSpPr>
        <a:xfrm>
          <a:off x="0" y="0"/>
          <a:ext cx="0" cy="0"/>
          <a:chOff x="0" y="0"/>
          <a:chExt cx="0" cy="0"/>
        </a:xfrm>
      </p:grpSpPr>
      <p:pic>
        <p:nvPicPr>
          <p:cNvPr id="2" name="Picture 1" descr="iPhone6_mockup_front_white.png"/>
          <p:cNvPicPr>
            <a:picLocks noChangeAspect="1"/>
          </p:cNvPicPr>
          <p:nvPr userDrawn="1"/>
        </p:nvPicPr>
        <p:blipFill>
          <a:blip r:embed="rId2" cstate="screen"/>
          <a:stretch>
            <a:fillRect/>
          </a:stretch>
        </p:blipFill>
        <p:spPr>
          <a:xfrm>
            <a:off x="4884971" y="1118383"/>
            <a:ext cx="3196773" cy="5000340"/>
          </a:xfrm>
          <a:prstGeom prst="rect">
            <a:avLst/>
          </a:prstGeom>
        </p:spPr>
      </p:pic>
      <p:pic>
        <p:nvPicPr>
          <p:cNvPr id="8" name="Picture 7" descr="iPhone6_mockup_front_white.png"/>
          <p:cNvPicPr>
            <a:picLocks noChangeAspect="1"/>
          </p:cNvPicPr>
          <p:nvPr userDrawn="1"/>
        </p:nvPicPr>
        <p:blipFill>
          <a:blip r:embed="rId2" cstate="screen"/>
          <a:stretch>
            <a:fillRect/>
          </a:stretch>
        </p:blipFill>
        <p:spPr>
          <a:xfrm>
            <a:off x="7199293" y="1118383"/>
            <a:ext cx="3196773" cy="5000340"/>
          </a:xfrm>
          <a:prstGeom prst="rect">
            <a:avLst/>
          </a:prstGeom>
        </p:spPr>
      </p:pic>
      <p:pic>
        <p:nvPicPr>
          <p:cNvPr id="12" name="Picture 11" descr="iPhone6_mockup_front_white.png"/>
          <p:cNvPicPr>
            <a:picLocks noChangeAspect="1"/>
          </p:cNvPicPr>
          <p:nvPr userDrawn="1"/>
        </p:nvPicPr>
        <p:blipFill>
          <a:blip r:embed="rId2" cstate="screen"/>
          <a:stretch>
            <a:fillRect/>
          </a:stretch>
        </p:blipFill>
        <p:spPr>
          <a:xfrm>
            <a:off x="9513615" y="1118383"/>
            <a:ext cx="3196773" cy="5000340"/>
          </a:xfrm>
          <a:prstGeom prst="rect">
            <a:avLst/>
          </a:prstGeom>
        </p:spPr>
      </p:pic>
      <p:sp>
        <p:nvSpPr>
          <p:cNvPr id="3" name="Title 2"/>
          <p:cNvSpPr>
            <a:spLocks noGrp="1"/>
          </p:cNvSpPr>
          <p:nvPr>
            <p:ph type="title"/>
          </p:nvPr>
        </p:nvSpPr>
        <p:spPr>
          <a:xfrm>
            <a:off x="2028824" y="946702"/>
            <a:ext cx="3781257" cy="1249845"/>
          </a:xfrm>
        </p:spPr>
        <p:txBody>
          <a:bodyPr/>
          <a:lstStyle/>
          <a:p>
            <a:r>
              <a:rPr lang="en-US" dirty="0"/>
              <a:t>Click to edit Master title style</a:t>
            </a:r>
            <a:endParaRPr lang="en-US" dirty="0"/>
          </a:p>
        </p:txBody>
      </p:sp>
      <p:sp>
        <p:nvSpPr>
          <p:cNvPr id="13" name="Picture Placeholder 8"/>
          <p:cNvSpPr>
            <a:spLocks noGrp="1"/>
          </p:cNvSpPr>
          <p:nvPr>
            <p:ph type="pic" sz="quarter" idx="27"/>
          </p:nvPr>
        </p:nvSpPr>
        <p:spPr>
          <a:xfrm>
            <a:off x="5506437" y="1895961"/>
            <a:ext cx="1937655"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4" name="Picture Placeholder 8"/>
          <p:cNvSpPr>
            <a:spLocks noGrp="1"/>
          </p:cNvSpPr>
          <p:nvPr>
            <p:ph type="pic" sz="quarter" idx="28"/>
          </p:nvPr>
        </p:nvSpPr>
        <p:spPr>
          <a:xfrm>
            <a:off x="7811707" y="1895961"/>
            <a:ext cx="1937655"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5" name="Picture Placeholder 8"/>
          <p:cNvSpPr>
            <a:spLocks noGrp="1"/>
          </p:cNvSpPr>
          <p:nvPr>
            <p:ph type="pic" sz="quarter" idx="29"/>
          </p:nvPr>
        </p:nvSpPr>
        <p:spPr>
          <a:xfrm>
            <a:off x="10135083" y="1895961"/>
            <a:ext cx="1937655"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13"/>
                                        </p:tgtEl>
                                      </p:cBhvr>
                                      <p:by x="105000" y="105000"/>
                                    </p:animScale>
                                  </p:childTnLst>
                                </p:cTn>
                              </p:par>
                              <p:par>
                                <p:cTn id="10" presetID="22" presetClass="entr" presetSubtype="8" fill="hold" grpId="0" nodeType="withEffect">
                                  <p:stCondLst>
                                    <p:cond delay="60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6" presetClass="emph" presetSubtype="0" accel="50000" decel="50000" autoRev="1" fill="hold" grpId="1" nodeType="withEffect">
                                  <p:stCondLst>
                                    <p:cond delay="600"/>
                                  </p:stCondLst>
                                  <p:childTnLst>
                                    <p:animScale>
                                      <p:cBhvr>
                                        <p:cTn id="14" dur="500" fill="hold"/>
                                        <p:tgtEl>
                                          <p:spTgt spid="14"/>
                                        </p:tgtEl>
                                      </p:cBhvr>
                                      <p:by x="105000" y="105000"/>
                                    </p:animScale>
                                  </p:childTnLst>
                                </p:cTn>
                              </p:par>
                              <p:par>
                                <p:cTn id="15" presetID="22" presetClass="entr" presetSubtype="8" fill="hold" grpId="0" nodeType="withEffect">
                                  <p:stCondLst>
                                    <p:cond delay="90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par>
                                <p:cTn id="18" presetID="6" presetClass="emph" presetSubtype="0" accel="50000" decel="50000" autoRev="1" fill="hold" grpId="1" nodeType="withEffect">
                                  <p:stCondLst>
                                    <p:cond delay="900"/>
                                  </p:stCondLst>
                                  <p:childTnLst>
                                    <p:animScale>
                                      <p:cBhvr>
                                        <p:cTn id="19" dur="500" fill="hold"/>
                                        <p:tgtEl>
                                          <p:spTgt spid="15"/>
                                        </p:tgtEl>
                                      </p:cBhvr>
                                      <p:by x="105000" y="105000"/>
                                    </p:animScale>
                                  </p:childTnLst>
                                </p:cTn>
                              </p:par>
                              <p:par>
                                <p:cTn id="20" presetID="2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par>
                                <p:cTn id="23" presetID="22" presetClass="entr" presetSubtype="4" fill="hold" nodeType="withEffect">
                                  <p:stCondLst>
                                    <p:cond delay="30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4" fill="hold" nodeType="withEffect">
                                  <p:stCondLst>
                                    <p:cond delay="600"/>
                                  </p:stCondLst>
                                  <p:childTnLst>
                                    <p:set>
                                      <p:cBhvr>
                                        <p:cTn id="27" dur="1" fill="hold">
                                          <p:stCondLst>
                                            <p:cond delay="0"/>
                                          </p:stCondLst>
                                        </p:cTn>
                                        <p:tgtEl>
                                          <p:spTgt spid="12"/>
                                        </p:tgtEl>
                                        <p:attrNameLst>
                                          <p:attrName>style.visibility</p:attrName>
                                        </p:attrNameLst>
                                      </p:cBhvr>
                                      <p:to>
                                        <p:strVal val="visible"/>
                                      </p:to>
                                    </p:set>
                                    <p:animEffect transition="in" filter="wipe(down)">
                                      <p:cBhvr>
                                        <p:cTn id="28" dur="500"/>
                                        <p:tgtEl>
                                          <p:spTgt spid="12"/>
                                        </p:tgtEl>
                                      </p:cBhvr>
                                    </p:animEffect>
                                  </p:childTnLst>
                                </p:cTn>
                              </p:par>
                              <p:par>
                                <p:cTn id="29" presetID="6" presetClass="emph" presetSubtype="0" accel="50000" decel="50000" autoRev="1" fill="hold" nodeType="withEffect">
                                  <p:stCondLst>
                                    <p:cond delay="0"/>
                                  </p:stCondLst>
                                  <p:childTnLst>
                                    <p:animScale>
                                      <p:cBhvr>
                                        <p:cTn id="30" dur="500" fill="hold"/>
                                        <p:tgtEl>
                                          <p:spTgt spid="2"/>
                                        </p:tgtEl>
                                      </p:cBhvr>
                                      <p:by x="110000" y="110000"/>
                                    </p:animScale>
                                  </p:childTnLst>
                                </p:cTn>
                              </p:par>
                              <p:par>
                                <p:cTn id="31" presetID="6" presetClass="emph" presetSubtype="0" accel="50000" decel="50000" autoRev="1" fill="hold" nodeType="withEffect">
                                  <p:stCondLst>
                                    <p:cond delay="300"/>
                                  </p:stCondLst>
                                  <p:childTnLst>
                                    <p:animScale>
                                      <p:cBhvr>
                                        <p:cTn id="32" dur="500" fill="hold"/>
                                        <p:tgtEl>
                                          <p:spTgt spid="8"/>
                                        </p:tgtEl>
                                      </p:cBhvr>
                                      <p:by x="110000" y="110000"/>
                                    </p:animScale>
                                  </p:childTnLst>
                                </p:cTn>
                              </p:par>
                              <p:par>
                                <p:cTn id="33" presetID="6" presetClass="emph" presetSubtype="0" accel="50000" decel="50000" autoRev="1" fill="hold" nodeType="withEffect">
                                  <p:stCondLst>
                                    <p:cond delay="600"/>
                                  </p:stCondLst>
                                  <p:childTnLst>
                                    <p:animScale>
                                      <p:cBhvr>
                                        <p:cTn id="34" dur="500" fill="hold"/>
                                        <p:tgtEl>
                                          <p:spTgt spid="1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P spid="14" grpId="0" bldLvl="0" animBg="1"/>
      <p:bldP spid="14" grpId="1" bldLvl="0" animBg="1"/>
      <p:bldP spid="15" grpId="0" bldLvl="0" animBg="1"/>
      <p:bldP spid="15" grpId="1" bldLvl="0" animBg="1"/>
    </p:bld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46_Title Slide">
    <p:spTree>
      <p:nvGrpSpPr>
        <p:cNvPr id="1" name=""/>
        <p:cNvGrpSpPr/>
        <p:nvPr/>
      </p:nvGrpSpPr>
      <p:grpSpPr>
        <a:xfrm>
          <a:off x="0" y="0"/>
          <a:ext cx="0" cy="0"/>
          <a:chOff x="0" y="0"/>
          <a:chExt cx="0" cy="0"/>
        </a:xfrm>
      </p:grpSpPr>
      <p:grpSp>
        <p:nvGrpSpPr>
          <p:cNvPr id="6" name="Группа 38"/>
          <p:cNvGrpSpPr/>
          <p:nvPr userDrawn="1"/>
        </p:nvGrpSpPr>
        <p:grpSpPr>
          <a:xfrm>
            <a:off x="2017918" y="878571"/>
            <a:ext cx="2530932" cy="5052118"/>
            <a:chOff x="3421706" y="1143000"/>
            <a:chExt cx="2530932" cy="5052117"/>
          </a:xfrm>
        </p:grpSpPr>
        <p:sp>
          <p:nvSpPr>
            <p:cNvPr id="7"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8"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9"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0"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1"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2" name="Овал 44"/>
            <p:cNvSpPr/>
            <p:nvPr userDrawn="1"/>
          </p:nvSpPr>
          <p:spPr>
            <a:xfrm>
              <a:off x="4481234" y="5699769"/>
              <a:ext cx="410131" cy="406782"/>
            </a:xfrm>
            <a:prstGeom prst="ellipse">
              <a:avLst/>
            </a:prstGeom>
            <a:no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3"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4"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5"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grpSp>
      <p:grpSp>
        <p:nvGrpSpPr>
          <p:cNvPr id="17" name="Группа 38"/>
          <p:cNvGrpSpPr/>
          <p:nvPr userDrawn="1"/>
        </p:nvGrpSpPr>
        <p:grpSpPr>
          <a:xfrm>
            <a:off x="4984001" y="878571"/>
            <a:ext cx="2530932" cy="5052118"/>
            <a:chOff x="3421706" y="1143000"/>
            <a:chExt cx="2530932" cy="5052117"/>
          </a:xfrm>
        </p:grpSpPr>
        <p:sp>
          <p:nvSpPr>
            <p:cNvPr id="18"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9"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0"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1"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2"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3" name="Овал 44"/>
            <p:cNvSpPr/>
            <p:nvPr userDrawn="1"/>
          </p:nvSpPr>
          <p:spPr>
            <a:xfrm>
              <a:off x="4481234" y="5699769"/>
              <a:ext cx="410131" cy="406782"/>
            </a:xfrm>
            <a:prstGeom prst="ellipse">
              <a:avLst/>
            </a:prstGeom>
            <a:no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4"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5"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6"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grpSp>
      <p:grpSp>
        <p:nvGrpSpPr>
          <p:cNvPr id="28" name="Группа 38"/>
          <p:cNvGrpSpPr/>
          <p:nvPr userDrawn="1"/>
        </p:nvGrpSpPr>
        <p:grpSpPr>
          <a:xfrm>
            <a:off x="7948339" y="878571"/>
            <a:ext cx="2530932" cy="5052118"/>
            <a:chOff x="3421706" y="1143000"/>
            <a:chExt cx="2530932" cy="5052117"/>
          </a:xfrm>
        </p:grpSpPr>
        <p:sp>
          <p:nvSpPr>
            <p:cNvPr id="29"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0"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1"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2"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3"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4" name="Овал 44"/>
            <p:cNvSpPr/>
            <p:nvPr userDrawn="1"/>
          </p:nvSpPr>
          <p:spPr>
            <a:xfrm>
              <a:off x="4481234" y="5699769"/>
              <a:ext cx="410131" cy="406782"/>
            </a:xfrm>
            <a:prstGeom prst="ellipse">
              <a:avLst/>
            </a:prstGeom>
            <a:no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5"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6"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37"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grpSp>
      <p:sp>
        <p:nvSpPr>
          <p:cNvPr id="38" name="Picture Placeholder 8"/>
          <p:cNvSpPr>
            <a:spLocks noGrp="1"/>
          </p:cNvSpPr>
          <p:nvPr>
            <p:ph type="pic" sz="quarter" idx="27"/>
          </p:nvPr>
        </p:nvSpPr>
        <p:spPr>
          <a:xfrm>
            <a:off x="2160357" y="1436923"/>
            <a:ext cx="2244308" cy="390639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3" name="Picture Placeholder 8"/>
          <p:cNvSpPr>
            <a:spLocks noGrp="1"/>
          </p:cNvSpPr>
          <p:nvPr>
            <p:ph type="pic" sz="quarter" idx="29"/>
          </p:nvPr>
        </p:nvSpPr>
        <p:spPr>
          <a:xfrm>
            <a:off x="8090778" y="1436923"/>
            <a:ext cx="2244308" cy="390639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4" name="Picture Placeholder 8"/>
          <p:cNvSpPr>
            <a:spLocks noGrp="1"/>
          </p:cNvSpPr>
          <p:nvPr>
            <p:ph type="pic" sz="quarter" idx="14"/>
          </p:nvPr>
        </p:nvSpPr>
        <p:spPr>
          <a:xfrm>
            <a:off x="5125480" y="1443113"/>
            <a:ext cx="2244308" cy="3900202"/>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38"/>
                                        </p:tgtEl>
                                      </p:cBhvr>
                                      <p:by x="105000" y="105000"/>
                                    </p:animScale>
                                  </p:childTnLst>
                                </p:cTn>
                              </p:par>
                              <p:par>
                                <p:cTn id="10" presetID="22" presetClass="entr" presetSubtype="8" fill="hold" grpId="0" nodeType="withEffect">
                                  <p:stCondLst>
                                    <p:cond delay="90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500"/>
                                        <p:tgtEl>
                                          <p:spTgt spid="43"/>
                                        </p:tgtEl>
                                      </p:cBhvr>
                                    </p:animEffect>
                                  </p:childTnLst>
                                </p:cTn>
                              </p:par>
                              <p:par>
                                <p:cTn id="13" presetID="6" presetClass="emph" presetSubtype="0" accel="50000" decel="50000" autoRev="1" fill="hold" grpId="1" nodeType="withEffect">
                                  <p:stCondLst>
                                    <p:cond delay="900"/>
                                  </p:stCondLst>
                                  <p:childTnLst>
                                    <p:animScale>
                                      <p:cBhvr>
                                        <p:cTn id="14" dur="500" fill="hold"/>
                                        <p:tgtEl>
                                          <p:spTgt spid="43"/>
                                        </p:tgtEl>
                                      </p:cBhvr>
                                      <p:by x="105000" y="105000"/>
                                    </p:animScale>
                                  </p:childTnLst>
                                </p:cTn>
                              </p:par>
                              <p:par>
                                <p:cTn id="15" presetID="22" presetClass="entr" presetSubtype="8"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8" fill="hold" nodeType="withEffect">
                                  <p:stCondLst>
                                    <p:cond delay="30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500"/>
                                        <p:tgtEl>
                                          <p:spTgt spid="17"/>
                                        </p:tgtEl>
                                      </p:cBhvr>
                                    </p:animEffect>
                                  </p:childTnLst>
                                </p:cTn>
                              </p:par>
                              <p:par>
                                <p:cTn id="21" presetID="22" presetClass="entr" presetSubtype="8" fill="hold" nodeType="withEffect">
                                  <p:stCondLst>
                                    <p:cond delay="600"/>
                                  </p:stCondLst>
                                  <p:childTnLst>
                                    <p:set>
                                      <p:cBhvr>
                                        <p:cTn id="22" dur="1" fill="hold">
                                          <p:stCondLst>
                                            <p:cond delay="0"/>
                                          </p:stCondLst>
                                        </p:cTn>
                                        <p:tgtEl>
                                          <p:spTgt spid="28"/>
                                        </p:tgtEl>
                                        <p:attrNameLst>
                                          <p:attrName>style.visibility</p:attrName>
                                        </p:attrNameLst>
                                      </p:cBhvr>
                                      <p:to>
                                        <p:strVal val="visible"/>
                                      </p:to>
                                    </p:set>
                                    <p:animEffect transition="in" filter="wipe(left)">
                                      <p:cBhvr>
                                        <p:cTn id="23" dur="500"/>
                                        <p:tgtEl>
                                          <p:spTgt spid="28"/>
                                        </p:tgtEl>
                                      </p:cBhvr>
                                    </p:animEffect>
                                  </p:childTnLst>
                                </p:cTn>
                              </p:par>
                              <p:par>
                                <p:cTn id="24" presetID="22" presetClass="entr" presetSubtype="8" fill="hold" grpId="0" nodeType="withEffect">
                                  <p:stCondLst>
                                    <p:cond delay="60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par>
                                <p:cTn id="27" presetID="6" presetClass="emph" presetSubtype="0" accel="50000" decel="50000" autoRev="1" fill="hold" grpId="1" nodeType="withEffect">
                                  <p:stCondLst>
                                    <p:cond delay="600"/>
                                  </p:stCondLst>
                                  <p:childTnLst>
                                    <p:animScale>
                                      <p:cBhvr>
                                        <p:cTn id="28" dur="500" fill="hold"/>
                                        <p:tgtEl>
                                          <p:spTgt spid="4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P spid="43" grpId="0" bldLvl="0" animBg="1"/>
      <p:bldP spid="43" grpId="1" bldLvl="0" animBg="1"/>
      <p:bldP spid="44" grpId="0" bldLvl="0" animBg="1"/>
      <p:bldP spid="44" grpId="1" bldLvl="0" animBg="1"/>
    </p:bld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userDrawn="1">
  <p:cSld name="52_Title Slide">
    <p:spTree>
      <p:nvGrpSpPr>
        <p:cNvPr id="1" name=""/>
        <p:cNvGrpSpPr/>
        <p:nvPr/>
      </p:nvGrpSpPr>
      <p:grpSpPr>
        <a:xfrm>
          <a:off x="0" y="0"/>
          <a:ext cx="0" cy="0"/>
          <a:chOff x="0" y="0"/>
          <a:chExt cx="0" cy="0"/>
        </a:xfrm>
      </p:grpSpPr>
      <p:grpSp>
        <p:nvGrpSpPr>
          <p:cNvPr id="9" name="Группа 38"/>
          <p:cNvGrpSpPr/>
          <p:nvPr userDrawn="1"/>
        </p:nvGrpSpPr>
        <p:grpSpPr>
          <a:xfrm>
            <a:off x="4849946" y="878571"/>
            <a:ext cx="2530932" cy="5052118"/>
            <a:chOff x="3421706" y="1143000"/>
            <a:chExt cx="2530932" cy="5052117"/>
          </a:xfrm>
        </p:grpSpPr>
        <p:sp>
          <p:nvSpPr>
            <p:cNvPr id="13" name="Скругленный прямоугольник 39"/>
            <p:cNvSpPr/>
            <p:nvPr userDrawn="1"/>
          </p:nvSpPr>
          <p:spPr>
            <a:xfrm>
              <a:off x="5772337" y="2057401"/>
              <a:ext cx="180301" cy="487680"/>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5" name="Скругленный прямоугольник 40"/>
            <p:cNvSpPr/>
            <p:nvPr userDrawn="1"/>
          </p:nvSpPr>
          <p:spPr>
            <a:xfrm>
              <a:off x="3421706" y="1971500"/>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6" name="Скругленный прямоугольник 41"/>
            <p:cNvSpPr/>
            <p:nvPr userDrawn="1"/>
          </p:nvSpPr>
          <p:spPr>
            <a:xfrm>
              <a:off x="3421706" y="2530199"/>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7" name="Скругленный прямоугольник 42"/>
            <p:cNvSpPr/>
            <p:nvPr userDrawn="1"/>
          </p:nvSpPr>
          <p:spPr>
            <a:xfrm>
              <a:off x="3421706" y="3041744"/>
              <a:ext cx="180301" cy="276137"/>
            </a:xfrm>
            <a:prstGeom prst="round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8" name="Скругленный прямоугольник 43"/>
            <p:cNvSpPr/>
            <p:nvPr userDrawn="1"/>
          </p:nvSpPr>
          <p:spPr>
            <a:xfrm>
              <a:off x="3453659" y="1143000"/>
              <a:ext cx="2465281" cy="5052117"/>
            </a:xfrm>
            <a:prstGeom prst="roundRect">
              <a:avLst/>
            </a:prstGeom>
            <a:solidFill>
              <a:schemeClr val="bg1"/>
            </a:solid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19" name="Овал 44"/>
            <p:cNvSpPr/>
            <p:nvPr userDrawn="1"/>
          </p:nvSpPr>
          <p:spPr>
            <a:xfrm>
              <a:off x="4481234" y="5699769"/>
              <a:ext cx="410131" cy="406782"/>
            </a:xfrm>
            <a:prstGeom prst="ellipse">
              <a:avLst/>
            </a:prstGeom>
            <a:noFill/>
            <a:ln w="158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0" name="Скругленный прямоугольник 45"/>
            <p:cNvSpPr/>
            <p:nvPr userDrawn="1"/>
          </p:nvSpPr>
          <p:spPr>
            <a:xfrm>
              <a:off x="4372270" y="1457767"/>
              <a:ext cx="628058" cy="45719"/>
            </a:xfrm>
            <a:prstGeom prst="round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1" name="Овал 46"/>
            <p:cNvSpPr/>
            <p:nvPr userDrawn="1"/>
          </p:nvSpPr>
          <p:spPr>
            <a:xfrm flipH="1">
              <a:off x="4159907" y="1451578"/>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sp>
          <p:nvSpPr>
            <p:cNvPr id="22" name="Овал 47"/>
            <p:cNvSpPr/>
            <p:nvPr userDrawn="1"/>
          </p:nvSpPr>
          <p:spPr>
            <a:xfrm flipH="1">
              <a:off x="4656540" y="1271335"/>
              <a:ext cx="59518" cy="58098"/>
            </a:xfrm>
            <a:prstGeom prst="ellipse">
              <a:avLst/>
            </a:prstGeom>
            <a:solidFill>
              <a:schemeClr val="tx1">
                <a:alpha val="2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5"/>
            </a:p>
          </p:txBody>
        </p:sp>
      </p:grpSp>
      <p:sp>
        <p:nvSpPr>
          <p:cNvPr id="23" name="Picture Placeholder 8"/>
          <p:cNvSpPr>
            <a:spLocks noGrp="1"/>
          </p:cNvSpPr>
          <p:nvPr>
            <p:ph type="pic" sz="quarter" idx="14"/>
          </p:nvPr>
        </p:nvSpPr>
        <p:spPr>
          <a:xfrm>
            <a:off x="4991425" y="1443113"/>
            <a:ext cx="2244308" cy="3900202"/>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24" name="Picture Placeholder 8"/>
          <p:cNvSpPr>
            <a:spLocks noGrp="1"/>
          </p:cNvSpPr>
          <p:nvPr>
            <p:ph type="pic" sz="quarter" idx="29"/>
          </p:nvPr>
        </p:nvSpPr>
        <p:spPr>
          <a:xfrm>
            <a:off x="7519753" y="1436923"/>
            <a:ext cx="2244308" cy="390639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5" name="Picture Placeholder 8"/>
          <p:cNvSpPr>
            <a:spLocks noGrp="1"/>
          </p:cNvSpPr>
          <p:nvPr>
            <p:ph type="pic" sz="quarter" idx="30"/>
          </p:nvPr>
        </p:nvSpPr>
        <p:spPr>
          <a:xfrm>
            <a:off x="9936634" y="1436923"/>
            <a:ext cx="2244308" cy="390639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6" name="Picture Placeholder 8"/>
          <p:cNvSpPr>
            <a:spLocks noGrp="1"/>
          </p:cNvSpPr>
          <p:nvPr>
            <p:ph type="pic" sz="quarter" idx="31"/>
          </p:nvPr>
        </p:nvSpPr>
        <p:spPr>
          <a:xfrm>
            <a:off x="16184" y="1436923"/>
            <a:ext cx="2244308" cy="390639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7" name="Picture Placeholder 8"/>
          <p:cNvSpPr>
            <a:spLocks noGrp="1"/>
          </p:cNvSpPr>
          <p:nvPr>
            <p:ph type="pic" sz="quarter" idx="32"/>
          </p:nvPr>
        </p:nvSpPr>
        <p:spPr>
          <a:xfrm>
            <a:off x="2433065" y="1436923"/>
            <a:ext cx="2244308" cy="390639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3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60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6" presetClass="emph" presetSubtype="0" accel="50000" decel="50000" autoRev="1" fill="hold" grpId="1" nodeType="withEffect">
                                  <p:stCondLst>
                                    <p:cond delay="600"/>
                                  </p:stCondLst>
                                  <p:childTnLst>
                                    <p:animScale>
                                      <p:cBhvr>
                                        <p:cTn id="12" dur="500" fill="hold"/>
                                        <p:tgtEl>
                                          <p:spTgt spid="23"/>
                                        </p:tgtEl>
                                      </p:cBhvr>
                                      <p:by x="105000" y="105000"/>
                                    </p:animScale>
                                  </p:childTnLst>
                                </p:cTn>
                              </p:par>
                              <p:par>
                                <p:cTn id="13" presetID="22" presetClass="entr" presetSubtype="8" fill="hold" grpId="0" nodeType="withEffect">
                                  <p:stCondLst>
                                    <p:cond delay="1200"/>
                                  </p:stCondLst>
                                  <p:childTnLst>
                                    <p:set>
                                      <p:cBhvr>
                                        <p:cTn id="14" dur="1" fill="hold">
                                          <p:stCondLst>
                                            <p:cond delay="0"/>
                                          </p:stCondLst>
                                        </p:cTn>
                                        <p:tgtEl>
                                          <p:spTgt spid="24"/>
                                        </p:tgtEl>
                                        <p:attrNameLst>
                                          <p:attrName>style.visibility</p:attrName>
                                        </p:attrNameLst>
                                      </p:cBhvr>
                                      <p:to>
                                        <p:strVal val="visible"/>
                                      </p:to>
                                    </p:set>
                                    <p:animEffect transition="in" filter="wipe(left)">
                                      <p:cBhvr>
                                        <p:cTn id="15" dur="500"/>
                                        <p:tgtEl>
                                          <p:spTgt spid="24"/>
                                        </p:tgtEl>
                                      </p:cBhvr>
                                    </p:animEffect>
                                  </p:childTnLst>
                                </p:cTn>
                              </p:par>
                              <p:par>
                                <p:cTn id="16" presetID="6" presetClass="emph" presetSubtype="0" accel="50000" decel="50000" autoRev="1" fill="hold" grpId="1" nodeType="withEffect">
                                  <p:stCondLst>
                                    <p:cond delay="1200"/>
                                  </p:stCondLst>
                                  <p:childTnLst>
                                    <p:animScale>
                                      <p:cBhvr>
                                        <p:cTn id="17" dur="500" fill="hold"/>
                                        <p:tgtEl>
                                          <p:spTgt spid="24"/>
                                        </p:tgtEl>
                                      </p:cBhvr>
                                      <p:by x="105000" y="105000"/>
                                    </p:animScale>
                                  </p:childTnLst>
                                </p:cTn>
                              </p:par>
                              <p:par>
                                <p:cTn id="18" presetID="22" presetClass="entr" presetSubtype="8" fill="hold" grpId="0" nodeType="withEffect">
                                  <p:stCondLst>
                                    <p:cond delay="180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par>
                                <p:cTn id="21" presetID="6" presetClass="emph" presetSubtype="0" accel="50000" decel="50000" autoRev="1" fill="hold" grpId="1" nodeType="withEffect">
                                  <p:stCondLst>
                                    <p:cond delay="1800"/>
                                  </p:stCondLst>
                                  <p:childTnLst>
                                    <p:animScale>
                                      <p:cBhvr>
                                        <p:cTn id="22" dur="500" fill="hold"/>
                                        <p:tgtEl>
                                          <p:spTgt spid="25"/>
                                        </p:tgtEl>
                                      </p:cBhvr>
                                      <p:by x="105000" y="105000"/>
                                    </p:animScale>
                                  </p:childTnLst>
                                </p:cTn>
                              </p:par>
                              <p:par>
                                <p:cTn id="23" presetID="22" presetClass="entr" presetSubtype="8" fill="hold" grpId="0" nodeType="withEffect">
                                  <p:stCondLst>
                                    <p:cond delay="150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6" presetClass="emph" presetSubtype="0" accel="50000" decel="50000" autoRev="1" fill="hold" grpId="1" nodeType="withEffect">
                                  <p:stCondLst>
                                    <p:cond delay="1500"/>
                                  </p:stCondLst>
                                  <p:childTnLst>
                                    <p:animScale>
                                      <p:cBhvr>
                                        <p:cTn id="27" dur="500" fill="hold"/>
                                        <p:tgtEl>
                                          <p:spTgt spid="26"/>
                                        </p:tgtEl>
                                      </p:cBhvr>
                                      <p:by x="105000" y="105000"/>
                                    </p:animScale>
                                  </p:childTnLst>
                                </p:cTn>
                              </p:par>
                              <p:par>
                                <p:cTn id="28" presetID="22" presetClass="entr" presetSubtype="8" fill="hold" grpId="0" nodeType="withEffect">
                                  <p:stCondLst>
                                    <p:cond delay="90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500"/>
                                        <p:tgtEl>
                                          <p:spTgt spid="27"/>
                                        </p:tgtEl>
                                      </p:cBhvr>
                                    </p:animEffect>
                                  </p:childTnLst>
                                </p:cTn>
                              </p:par>
                              <p:par>
                                <p:cTn id="31" presetID="6" presetClass="emph" presetSubtype="0" accel="50000" decel="50000" autoRev="1" fill="hold" grpId="1" nodeType="withEffect">
                                  <p:stCondLst>
                                    <p:cond delay="900"/>
                                  </p:stCondLst>
                                  <p:childTnLst>
                                    <p:animScale>
                                      <p:cBhvr>
                                        <p:cTn id="32" dur="500" fill="hold"/>
                                        <p:tgtEl>
                                          <p:spTgt spid="2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3" grpId="1" bldLvl="0" animBg="1"/>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55_Title Slide">
    <p:spTree>
      <p:nvGrpSpPr>
        <p:cNvPr id="1" name=""/>
        <p:cNvGrpSpPr/>
        <p:nvPr/>
      </p:nvGrpSpPr>
      <p:grpSpPr>
        <a:xfrm>
          <a:off x="0" y="0"/>
          <a:ext cx="0" cy="0"/>
          <a:chOff x="0" y="0"/>
          <a:chExt cx="0" cy="0"/>
        </a:xfrm>
      </p:grpSpPr>
      <p:grpSp>
        <p:nvGrpSpPr>
          <p:cNvPr id="3" name="Group 2"/>
          <p:cNvGrpSpPr/>
          <p:nvPr userDrawn="1"/>
        </p:nvGrpSpPr>
        <p:grpSpPr>
          <a:xfrm>
            <a:off x="4675416" y="-2068118"/>
            <a:ext cx="6506105" cy="11121547"/>
            <a:chOff x="4675416" y="-2068118"/>
            <a:chExt cx="6506105" cy="11121547"/>
          </a:xfrm>
        </p:grpSpPr>
        <p:pic>
          <p:nvPicPr>
            <p:cNvPr id="11" name="Picture 10"/>
            <p:cNvPicPr>
              <a:picLocks noChangeAspect="1"/>
            </p:cNvPicPr>
            <p:nvPr userDrawn="1"/>
          </p:nvPicPr>
          <p:blipFill>
            <a:blip r:embed="rId2" cstate="screen"/>
            <a:stretch>
              <a:fillRect/>
            </a:stretch>
          </p:blipFill>
          <p:spPr>
            <a:xfrm flipH="1">
              <a:off x="4675416" y="-2068118"/>
              <a:ext cx="6506105" cy="11121547"/>
            </a:xfrm>
            <a:prstGeom prst="rect">
              <a:avLst/>
            </a:prstGeom>
            <a:effectLst/>
          </p:spPr>
        </p:pic>
        <p:pic>
          <p:nvPicPr>
            <p:cNvPr id="10" name="Picture 9"/>
            <p:cNvPicPr>
              <a:picLocks noChangeAspect="1"/>
            </p:cNvPicPr>
            <p:nvPr userDrawn="1"/>
          </p:nvPicPr>
          <p:blipFill>
            <a:blip r:embed="rId3" cstate="screen"/>
            <a:stretch>
              <a:fillRect/>
            </a:stretch>
          </p:blipFill>
          <p:spPr>
            <a:xfrm>
              <a:off x="6754091" y="623455"/>
              <a:ext cx="2388867" cy="4870248"/>
            </a:xfrm>
            <a:prstGeom prst="rect">
              <a:avLst/>
            </a:prstGeom>
            <a:effectLst/>
          </p:spPr>
        </p:pic>
      </p:grpSp>
      <p:sp>
        <p:nvSpPr>
          <p:cNvPr id="2" name="Title 1"/>
          <p:cNvSpPr>
            <a:spLocks noGrp="1"/>
          </p:cNvSpPr>
          <p:nvPr>
            <p:ph type="title"/>
          </p:nvPr>
        </p:nvSpPr>
        <p:spPr>
          <a:xfrm>
            <a:off x="2028825" y="946702"/>
            <a:ext cx="4064158" cy="1249845"/>
          </a:xfrm>
        </p:spPr>
        <p:txBody>
          <a:bodyPr/>
          <a:lstStyle/>
          <a:p>
            <a:r>
              <a:rPr lang="en-US" dirty="0"/>
              <a:t>Click to edit Master title style</a:t>
            </a:r>
            <a:endParaRPr lang="en-US" dirty="0"/>
          </a:p>
        </p:txBody>
      </p:sp>
      <p:sp>
        <p:nvSpPr>
          <p:cNvPr id="7" name="Picture Placeholder 8"/>
          <p:cNvSpPr>
            <a:spLocks noGrp="1"/>
          </p:cNvSpPr>
          <p:nvPr>
            <p:ph type="pic" sz="quarter" idx="29"/>
          </p:nvPr>
        </p:nvSpPr>
        <p:spPr>
          <a:xfrm>
            <a:off x="6898650" y="1222217"/>
            <a:ext cx="2109548" cy="3711921"/>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7"/>
                                        </p:tgtEl>
                                      </p:cBhvr>
                                      <p:by x="105000" y="105000"/>
                                    </p:animScale>
                                  </p:childTnLst>
                                </p:cTn>
                              </p:par>
                              <p:par>
                                <p:cTn id="10" presetID="22" presetClass="entr" presetSubtype="4"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57_Title Slide">
    <p:spTree>
      <p:nvGrpSpPr>
        <p:cNvPr id="1" name=""/>
        <p:cNvGrpSpPr/>
        <p:nvPr/>
      </p:nvGrpSpPr>
      <p:grpSpPr>
        <a:xfrm>
          <a:off x="0" y="0"/>
          <a:ext cx="0" cy="0"/>
          <a:chOff x="0" y="0"/>
          <a:chExt cx="0" cy="0"/>
        </a:xfrm>
      </p:grpSpPr>
      <p:pic>
        <p:nvPicPr>
          <p:cNvPr id="36" name="Picture 35"/>
          <p:cNvPicPr>
            <a:picLocks noChangeAspect="1"/>
          </p:cNvPicPr>
          <p:nvPr userDrawn="1"/>
        </p:nvPicPr>
        <p:blipFill>
          <a:blip r:embed="rId2" cstate="screen"/>
          <a:stretch>
            <a:fillRect/>
          </a:stretch>
        </p:blipFill>
        <p:spPr>
          <a:xfrm>
            <a:off x="5371096" y="3043446"/>
            <a:ext cx="2179780" cy="4258277"/>
          </a:xfrm>
          <a:prstGeom prst="rect">
            <a:avLst/>
          </a:prstGeom>
        </p:spPr>
      </p:pic>
      <p:pic>
        <p:nvPicPr>
          <p:cNvPr id="37" name="Picture 36"/>
          <p:cNvPicPr>
            <a:picLocks noChangeAspect="1"/>
          </p:cNvPicPr>
          <p:nvPr userDrawn="1"/>
        </p:nvPicPr>
        <p:blipFill>
          <a:blip r:embed="rId2" cstate="screen"/>
          <a:stretch>
            <a:fillRect/>
          </a:stretch>
        </p:blipFill>
        <p:spPr>
          <a:xfrm>
            <a:off x="7417066" y="1094122"/>
            <a:ext cx="2179780" cy="4258277"/>
          </a:xfrm>
          <a:prstGeom prst="rect">
            <a:avLst/>
          </a:prstGeom>
        </p:spPr>
      </p:pic>
      <p:pic>
        <p:nvPicPr>
          <p:cNvPr id="38" name="Picture 37"/>
          <p:cNvPicPr>
            <a:picLocks noChangeAspect="1"/>
          </p:cNvPicPr>
          <p:nvPr userDrawn="1"/>
        </p:nvPicPr>
        <p:blipFill>
          <a:blip r:embed="rId2" cstate="screen"/>
          <a:stretch>
            <a:fillRect/>
          </a:stretch>
        </p:blipFill>
        <p:spPr>
          <a:xfrm>
            <a:off x="9460419" y="-560706"/>
            <a:ext cx="2179780" cy="4258277"/>
          </a:xfrm>
          <a:prstGeom prst="rect">
            <a:avLst/>
          </a:prstGeom>
        </p:spPr>
      </p:pic>
      <p:sp>
        <p:nvSpPr>
          <p:cNvPr id="9" name="Picture Placeholder 8"/>
          <p:cNvSpPr>
            <a:spLocks noGrp="1"/>
          </p:cNvSpPr>
          <p:nvPr>
            <p:ph type="pic" sz="quarter" idx="29"/>
          </p:nvPr>
        </p:nvSpPr>
        <p:spPr>
          <a:xfrm>
            <a:off x="5626202" y="3681202"/>
            <a:ext cx="1679943" cy="2982147"/>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0" name="Picture Placeholder 8"/>
          <p:cNvSpPr>
            <a:spLocks noGrp="1"/>
          </p:cNvSpPr>
          <p:nvPr>
            <p:ph type="pic" sz="quarter" idx="30"/>
          </p:nvPr>
        </p:nvSpPr>
        <p:spPr>
          <a:xfrm>
            <a:off x="7661345" y="1723133"/>
            <a:ext cx="1679943" cy="2982147"/>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31"/>
          </p:nvPr>
        </p:nvSpPr>
        <p:spPr>
          <a:xfrm>
            <a:off x="9704698" y="68305"/>
            <a:ext cx="1679943" cy="2982147"/>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 name="Title 1"/>
          <p:cNvSpPr>
            <a:spLocks noGrp="1"/>
          </p:cNvSpPr>
          <p:nvPr>
            <p:ph type="title"/>
          </p:nvPr>
        </p:nvSpPr>
        <p:spPr>
          <a:xfrm>
            <a:off x="2028824" y="946702"/>
            <a:ext cx="4055105" cy="1249845"/>
          </a:xfrm>
        </p:spPr>
        <p:txBody>
          <a:bodyPr/>
          <a:lstStyle/>
          <a:p>
            <a:r>
              <a:rPr lang="en-US" dirty="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6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6" presetClass="emph" presetSubtype="0" accel="50000" decel="50000" autoRev="1" fill="hold" grpId="1" nodeType="withEffect">
                                  <p:stCondLst>
                                    <p:cond delay="1600"/>
                                  </p:stCondLst>
                                  <p:childTnLst>
                                    <p:animScale>
                                      <p:cBhvr>
                                        <p:cTn id="9" dur="500" fill="hold"/>
                                        <p:tgtEl>
                                          <p:spTgt spid="9"/>
                                        </p:tgtEl>
                                      </p:cBhvr>
                                      <p:by x="105000" y="105000"/>
                                    </p:animScale>
                                  </p:childTnLst>
                                </p:cTn>
                              </p:par>
                              <p:par>
                                <p:cTn id="10" presetID="22" presetClass="entr" presetSubtype="8" fill="hold" grpId="0" nodeType="withEffect">
                                  <p:stCondLst>
                                    <p:cond delay="13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6" presetClass="emph" presetSubtype="0" accel="50000" decel="50000" autoRev="1" fill="hold" grpId="1" nodeType="withEffect">
                                  <p:stCondLst>
                                    <p:cond delay="1300"/>
                                  </p:stCondLst>
                                  <p:childTnLst>
                                    <p:animScale>
                                      <p:cBhvr>
                                        <p:cTn id="14" dur="500" fill="hold"/>
                                        <p:tgtEl>
                                          <p:spTgt spid="10"/>
                                        </p:tgtEl>
                                      </p:cBhvr>
                                      <p:by x="105000" y="105000"/>
                                    </p:animScale>
                                  </p:childTnLst>
                                </p:cTn>
                              </p:par>
                              <p:par>
                                <p:cTn id="15" presetID="22" presetClass="entr" presetSubtype="8" fill="hold" grpId="0" nodeType="withEffect">
                                  <p:stCondLst>
                                    <p:cond delay="100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6" presetClass="emph" presetSubtype="0" accel="50000" decel="50000" autoRev="1" fill="hold" grpId="1" nodeType="withEffect">
                                  <p:stCondLst>
                                    <p:cond delay="1000"/>
                                  </p:stCondLst>
                                  <p:childTnLst>
                                    <p:animScale>
                                      <p:cBhvr>
                                        <p:cTn id="19" dur="500" fill="hold"/>
                                        <p:tgtEl>
                                          <p:spTgt spid="11"/>
                                        </p:tgtEl>
                                      </p:cBhvr>
                                      <p:by x="105000" y="105000"/>
                                    </p:animScale>
                                  </p:childTnLst>
                                </p:cTn>
                              </p:par>
                              <p:par>
                                <p:cTn id="20" presetID="2" presetClass="entr" presetSubtype="4" decel="5000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1000" fill="hold"/>
                                        <p:tgtEl>
                                          <p:spTgt spid="38"/>
                                        </p:tgtEl>
                                        <p:attrNameLst>
                                          <p:attrName>ppt_x</p:attrName>
                                        </p:attrNameLst>
                                      </p:cBhvr>
                                      <p:tavLst>
                                        <p:tav tm="0">
                                          <p:val>
                                            <p:strVal val="#ppt_x"/>
                                          </p:val>
                                        </p:tav>
                                        <p:tav tm="100000">
                                          <p:val>
                                            <p:strVal val="#ppt_x"/>
                                          </p:val>
                                        </p:tav>
                                      </p:tavLst>
                                    </p:anim>
                                    <p:anim calcmode="lin" valueType="num">
                                      <p:cBhvr additive="base">
                                        <p:cTn id="23" dur="1000" fill="hold"/>
                                        <p:tgtEl>
                                          <p:spTgt spid="38"/>
                                        </p:tgtEl>
                                        <p:attrNameLst>
                                          <p:attrName>ppt_y</p:attrName>
                                        </p:attrNameLst>
                                      </p:cBhvr>
                                      <p:tavLst>
                                        <p:tav tm="0">
                                          <p:val>
                                            <p:strVal val="1+#ppt_h/2"/>
                                          </p:val>
                                        </p:tav>
                                        <p:tav tm="100000">
                                          <p:val>
                                            <p:strVal val="#ppt_y"/>
                                          </p:val>
                                        </p:tav>
                                      </p:tavLst>
                                    </p:anim>
                                  </p:childTnLst>
                                </p:cTn>
                              </p:par>
                              <p:par>
                                <p:cTn id="24" presetID="2" presetClass="entr" presetSubtype="4" decel="50000" fill="hold" nodeType="withEffect">
                                  <p:stCondLst>
                                    <p:cond delay="30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1000" fill="hold"/>
                                        <p:tgtEl>
                                          <p:spTgt spid="37"/>
                                        </p:tgtEl>
                                        <p:attrNameLst>
                                          <p:attrName>ppt_x</p:attrName>
                                        </p:attrNameLst>
                                      </p:cBhvr>
                                      <p:tavLst>
                                        <p:tav tm="0">
                                          <p:val>
                                            <p:strVal val="#ppt_x"/>
                                          </p:val>
                                        </p:tav>
                                        <p:tav tm="100000">
                                          <p:val>
                                            <p:strVal val="#ppt_x"/>
                                          </p:val>
                                        </p:tav>
                                      </p:tavLst>
                                    </p:anim>
                                    <p:anim calcmode="lin" valueType="num">
                                      <p:cBhvr additive="base">
                                        <p:cTn id="27" dur="1000" fill="hold"/>
                                        <p:tgtEl>
                                          <p:spTgt spid="37"/>
                                        </p:tgtEl>
                                        <p:attrNameLst>
                                          <p:attrName>ppt_y</p:attrName>
                                        </p:attrNameLst>
                                      </p:cBhvr>
                                      <p:tavLst>
                                        <p:tav tm="0">
                                          <p:val>
                                            <p:strVal val="1+#ppt_h/2"/>
                                          </p:val>
                                        </p:tav>
                                        <p:tav tm="100000">
                                          <p:val>
                                            <p:strVal val="#ppt_y"/>
                                          </p:val>
                                        </p:tav>
                                      </p:tavLst>
                                    </p:anim>
                                  </p:childTnLst>
                                </p:cTn>
                              </p:par>
                              <p:par>
                                <p:cTn id="28" presetID="2" presetClass="entr" presetSubtype="4" decel="50000" fill="hold" nodeType="withEffect">
                                  <p:stCondLst>
                                    <p:cond delay="60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1000" fill="hold"/>
                                        <p:tgtEl>
                                          <p:spTgt spid="36"/>
                                        </p:tgtEl>
                                        <p:attrNameLst>
                                          <p:attrName>ppt_x</p:attrName>
                                        </p:attrNameLst>
                                      </p:cBhvr>
                                      <p:tavLst>
                                        <p:tav tm="0">
                                          <p:val>
                                            <p:strVal val="#ppt_x"/>
                                          </p:val>
                                        </p:tav>
                                        <p:tav tm="100000">
                                          <p:val>
                                            <p:strVal val="#ppt_x"/>
                                          </p:val>
                                        </p:tav>
                                      </p:tavLst>
                                    </p:anim>
                                    <p:anim calcmode="lin" valueType="num">
                                      <p:cBhvr additive="base">
                                        <p:cTn id="31" dur="10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P spid="10" grpId="0" bldLvl="0" animBg="1"/>
      <p:bldP spid="10" grpId="1" bldLvl="0" animBg="1"/>
      <p:bldP spid="11" grpId="0" bldLvl="0" animBg="1"/>
      <p:bldP spid="11" grpId="1" bldLvl="0" animBg="1"/>
    </p:bld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59_Title Sl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stretch>
            <a:fillRect/>
          </a:stretch>
        </p:blipFill>
        <p:spPr>
          <a:xfrm>
            <a:off x="4923575" y="356459"/>
            <a:ext cx="10058400" cy="6030254"/>
          </a:xfrm>
          <a:prstGeom prst="rect">
            <a:avLst/>
          </a:prstGeom>
          <a:effectLst/>
        </p:spPr>
      </p:pic>
      <p:sp>
        <p:nvSpPr>
          <p:cNvPr id="2" name="Title 1"/>
          <p:cNvSpPr>
            <a:spLocks noGrp="1"/>
          </p:cNvSpPr>
          <p:nvPr>
            <p:ph type="title"/>
          </p:nvPr>
        </p:nvSpPr>
        <p:spPr>
          <a:xfrm>
            <a:off x="2028824" y="946702"/>
            <a:ext cx="3819715" cy="1249845"/>
          </a:xfrm>
        </p:spPr>
        <p:txBody>
          <a:bodyPr/>
          <a:lstStyle/>
          <a:p>
            <a:r>
              <a:rPr lang="en-US" dirty="0"/>
              <a:t>Click to edit Master title style</a:t>
            </a:r>
            <a:endParaRPr lang="en-US" dirty="0"/>
          </a:p>
        </p:txBody>
      </p:sp>
      <p:sp>
        <p:nvSpPr>
          <p:cNvPr id="6" name="Picture Placeholder 8"/>
          <p:cNvSpPr>
            <a:spLocks noGrp="1"/>
          </p:cNvSpPr>
          <p:nvPr>
            <p:ph type="pic" sz="quarter" idx="31"/>
          </p:nvPr>
        </p:nvSpPr>
        <p:spPr>
          <a:xfrm>
            <a:off x="6110473" y="810689"/>
            <a:ext cx="7696062" cy="4820566"/>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userDrawn="1">
  <p:cSld name="61_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screen"/>
          <a:stretch>
            <a:fillRect/>
          </a:stretch>
        </p:blipFill>
        <p:spPr>
          <a:xfrm>
            <a:off x="6096000" y="810809"/>
            <a:ext cx="4939393" cy="6858000"/>
          </a:xfrm>
          <a:prstGeom prst="rect">
            <a:avLst/>
          </a:prstGeom>
          <a:effectLst/>
        </p:spPr>
      </p:pic>
      <p:sp>
        <p:nvSpPr>
          <p:cNvPr id="2" name="Title 1"/>
          <p:cNvSpPr>
            <a:spLocks noGrp="1"/>
          </p:cNvSpPr>
          <p:nvPr>
            <p:ph type="title"/>
          </p:nvPr>
        </p:nvSpPr>
        <p:spPr>
          <a:xfrm>
            <a:off x="2028825" y="946702"/>
            <a:ext cx="4067176" cy="1249845"/>
          </a:xfrm>
        </p:spPr>
        <p:txBody>
          <a:bodyPr/>
          <a:lstStyle/>
          <a:p>
            <a:r>
              <a:rPr lang="en-US" dirty="0"/>
              <a:t>Click to edit Master title style</a:t>
            </a:r>
            <a:endParaRPr lang="en-US" dirty="0"/>
          </a:p>
        </p:txBody>
      </p:sp>
      <p:sp>
        <p:nvSpPr>
          <p:cNvPr id="6" name="Picture Placeholder 8"/>
          <p:cNvSpPr>
            <a:spLocks noGrp="1"/>
          </p:cNvSpPr>
          <p:nvPr>
            <p:ph type="pic" sz="quarter" idx="31"/>
          </p:nvPr>
        </p:nvSpPr>
        <p:spPr>
          <a:xfrm>
            <a:off x="6572815" y="1602462"/>
            <a:ext cx="3974473" cy="52917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3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6" presetClass="emph" presetSubtype="0" accel="50000" decel="50000" autoRev="1" fill="hold" grpId="1" nodeType="withEffect">
                                  <p:stCondLst>
                                    <p:cond delay="1300"/>
                                  </p:stCondLst>
                                  <p:childTnLst>
                                    <p:animScale>
                                      <p:cBhvr>
                                        <p:cTn id="9" dur="500" fill="hold"/>
                                        <p:tgtEl>
                                          <p:spTgt spid="6"/>
                                        </p:tgtEl>
                                      </p:cBhvr>
                                      <p:by x="105000" y="105000"/>
                                    </p:animScale>
                                  </p:childTnLst>
                                </p:cTn>
                              </p:par>
                              <p:par>
                                <p:cTn id="10" presetID="2" presetClass="entr" presetSubtype="4" decel="5000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1000" fill="hold"/>
                                        <p:tgtEl>
                                          <p:spTgt spid="12"/>
                                        </p:tgtEl>
                                        <p:attrNameLst>
                                          <p:attrName>ppt_x</p:attrName>
                                        </p:attrNameLst>
                                      </p:cBhvr>
                                      <p:tavLst>
                                        <p:tav tm="0">
                                          <p:val>
                                            <p:strVal val="#ppt_x"/>
                                          </p:val>
                                        </p:tav>
                                        <p:tav tm="100000">
                                          <p:val>
                                            <p:strVal val="#ppt_x"/>
                                          </p:val>
                                        </p:tav>
                                      </p:tavLst>
                                    </p:anim>
                                    <p:anim calcmode="lin" valueType="num">
                                      <p:cBhvr additive="base">
                                        <p:cTn id="13"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16" name="Picture Placeholder 8"/>
          <p:cNvSpPr>
            <a:spLocks noGrp="1"/>
          </p:cNvSpPr>
          <p:nvPr>
            <p:ph type="pic" sz="quarter" idx="14"/>
          </p:nvPr>
        </p:nvSpPr>
        <p:spPr>
          <a:xfrm>
            <a:off x="4885537" y="2795200"/>
            <a:ext cx="1080000" cy="1080000"/>
          </a:xfrm>
          <a:prstGeom prst="ellipse">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dirty="0"/>
          </a:p>
        </p:txBody>
      </p:sp>
      <p:sp>
        <p:nvSpPr>
          <p:cNvPr id="17" name="Picture Placeholder 8"/>
          <p:cNvSpPr>
            <a:spLocks noGrp="1"/>
          </p:cNvSpPr>
          <p:nvPr>
            <p:ph type="pic" sz="quarter" idx="13"/>
          </p:nvPr>
        </p:nvSpPr>
        <p:spPr>
          <a:xfrm>
            <a:off x="7229360" y="2795200"/>
            <a:ext cx="1080000" cy="108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18" name="Picture Placeholder 8"/>
          <p:cNvSpPr>
            <a:spLocks noGrp="1"/>
          </p:cNvSpPr>
          <p:nvPr>
            <p:ph type="pic" sz="quarter" idx="15"/>
          </p:nvPr>
        </p:nvSpPr>
        <p:spPr>
          <a:xfrm>
            <a:off x="9572468" y="2795200"/>
            <a:ext cx="1080000" cy="108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19" name="Picture Placeholder 8"/>
          <p:cNvSpPr>
            <a:spLocks noGrp="1"/>
          </p:cNvSpPr>
          <p:nvPr>
            <p:ph type="pic" sz="quarter" idx="18"/>
          </p:nvPr>
        </p:nvSpPr>
        <p:spPr>
          <a:xfrm>
            <a:off x="2541714" y="2795200"/>
            <a:ext cx="1080000" cy="108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6" presetClass="emph" presetSubtype="0" accel="50000" decel="50000" autoRev="1" fill="hold" grpId="1" nodeType="withEffect">
                                  <p:stCondLst>
                                    <p:cond delay="0"/>
                                  </p:stCondLst>
                                  <p:childTnLst>
                                    <p:animScale>
                                      <p:cBhvr>
                                        <p:cTn id="9" dur="500" fill="hold"/>
                                        <p:tgtEl>
                                          <p:spTgt spid="19"/>
                                        </p:tgtEl>
                                      </p:cBhvr>
                                      <p:by x="105000" y="105000"/>
                                    </p:animScale>
                                  </p:childTnLst>
                                </p:cTn>
                              </p:par>
                              <p:par>
                                <p:cTn id="10" presetID="22" presetClass="entr" presetSubtype="8" fill="hold" grpId="0" nodeType="withEffect">
                                  <p:stCondLst>
                                    <p:cond delay="70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6" presetClass="emph" presetSubtype="0" accel="50000" decel="50000" autoRev="1" fill="hold" grpId="1" nodeType="withEffect">
                                  <p:stCondLst>
                                    <p:cond delay="700"/>
                                  </p:stCondLst>
                                  <p:childTnLst>
                                    <p:animScale>
                                      <p:cBhvr>
                                        <p:cTn id="14" dur="500" fill="hold"/>
                                        <p:tgtEl>
                                          <p:spTgt spid="16"/>
                                        </p:tgtEl>
                                      </p:cBhvr>
                                      <p:by x="105000" y="105000"/>
                                    </p:animScale>
                                  </p:childTnLst>
                                </p:cTn>
                              </p:par>
                              <p:par>
                                <p:cTn id="15" presetID="22" presetClass="entr" presetSubtype="8" fill="hold" grpId="0" nodeType="withEffect">
                                  <p:stCondLst>
                                    <p:cond delay="140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par>
                                <p:cTn id="18" presetID="6" presetClass="emph" presetSubtype="0" accel="50000" decel="50000" autoRev="1" fill="hold" grpId="1" nodeType="withEffect">
                                  <p:stCondLst>
                                    <p:cond delay="1400"/>
                                  </p:stCondLst>
                                  <p:childTnLst>
                                    <p:animScale>
                                      <p:cBhvr>
                                        <p:cTn id="19" dur="500" fill="hold"/>
                                        <p:tgtEl>
                                          <p:spTgt spid="17"/>
                                        </p:tgtEl>
                                      </p:cBhvr>
                                      <p:by x="105000" y="105000"/>
                                    </p:animScale>
                                  </p:childTnLst>
                                </p:cTn>
                              </p:par>
                              <p:par>
                                <p:cTn id="20" presetID="22" presetClass="entr" presetSubtype="8" fill="hold" grpId="0" nodeType="withEffect">
                                  <p:stCondLst>
                                    <p:cond delay="220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par>
                                <p:cTn id="23" presetID="6" presetClass="emph" presetSubtype="0" accel="50000" decel="50000" autoRev="1" fill="hold" grpId="1" nodeType="withEffect">
                                  <p:stCondLst>
                                    <p:cond delay="2300"/>
                                  </p:stCondLst>
                                  <p:childTnLst>
                                    <p:animScale>
                                      <p:cBhvr>
                                        <p:cTn id="24" dur="500"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bldLvl="0" animBg="1"/>
      <p:bldP spid="17" grpId="0" bldLvl="0" animBg="1"/>
      <p:bldP spid="17" grpId="1" bldLvl="0" animBg="1"/>
      <p:bldP spid="18" grpId="0" bldLvl="0" animBg="1"/>
      <p:bldP spid="18" grpId="1" bldLvl="0" animBg="1"/>
      <p:bldP spid="19" grpId="0" bldLvl="0" animBg="1"/>
      <p:bldP spid="19" grpId="1" bldLvl="0" animBg="1"/>
    </p:bld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3" name="Picture Placeholder 8"/>
          <p:cNvSpPr>
            <a:spLocks noGrp="1"/>
          </p:cNvSpPr>
          <p:nvPr>
            <p:ph type="pic" sz="quarter" idx="14"/>
          </p:nvPr>
        </p:nvSpPr>
        <p:spPr>
          <a:xfrm>
            <a:off x="4009700" y="2151595"/>
            <a:ext cx="2104615" cy="2104615"/>
          </a:xfrm>
          <a:prstGeom prst="ellipse">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4" name="Picture Placeholder 8"/>
          <p:cNvSpPr>
            <a:spLocks noGrp="1"/>
          </p:cNvSpPr>
          <p:nvPr>
            <p:ph type="pic" sz="quarter" idx="13"/>
          </p:nvPr>
        </p:nvSpPr>
        <p:spPr>
          <a:xfrm>
            <a:off x="6398115" y="2151595"/>
            <a:ext cx="2104615" cy="2104615"/>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5"/>
          </p:nvPr>
        </p:nvSpPr>
        <p:spPr>
          <a:xfrm>
            <a:off x="8786530" y="2151595"/>
            <a:ext cx="2104615" cy="2104615"/>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8"/>
          </p:nvPr>
        </p:nvSpPr>
        <p:spPr>
          <a:xfrm>
            <a:off x="1621285" y="2148390"/>
            <a:ext cx="2104615" cy="2104615"/>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8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1800"/>
                                  </p:stCondLst>
                                  <p:childTnLst>
                                    <p:animScale>
                                      <p:cBhvr>
                                        <p:cTn id="9" dur="500" fill="hold"/>
                                        <p:tgtEl>
                                          <p:spTgt spid="5"/>
                                        </p:tgtEl>
                                      </p:cBhvr>
                                      <p:by x="105000" y="105000"/>
                                    </p:animScale>
                                  </p:childTnLst>
                                </p:cTn>
                              </p:par>
                              <p:par>
                                <p:cTn id="10" presetID="22" presetClass="entr" presetSubtype="8" fill="hold" grpId="0" nodeType="withEffect">
                                  <p:stCondLst>
                                    <p:cond delay="11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4"/>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3"/>
                                        </p:tgtEl>
                                      </p:cBhvr>
                                      <p:by x="105000" y="105000"/>
                                    </p:animScale>
                                  </p:childTnLst>
                                </p:cTn>
                              </p:par>
                              <p:par>
                                <p:cTn id="20" presetID="22" presetClass="entr" presetSubtype="8"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6" presetClass="emph" presetSubtype="0" accel="50000" decel="50000" autoRev="1" fill="hold" grpId="1" nodeType="withEffect">
                                  <p:stCondLst>
                                    <p:cond delay="0"/>
                                  </p:stCondLst>
                                  <p:childTnLst>
                                    <p:animScale>
                                      <p:cBhvr>
                                        <p:cTn id="24" dur="500"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5" grpId="0" bldLvl="0" animBg="1"/>
      <p:bldP spid="5" grpId="1" bldLvl="0" animBg="1"/>
      <p:bldP spid="7" grpId="0" bldLvl="0" animBg="1"/>
      <p:bldP spid="7" grpId="1" bldLvl="0" animBg="1"/>
    </p:bld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userDrawn="1">
  <p:cSld name="71_Title Slide">
    <p:spTree>
      <p:nvGrpSpPr>
        <p:cNvPr id="1" name=""/>
        <p:cNvGrpSpPr/>
        <p:nvPr/>
      </p:nvGrpSpPr>
      <p:grpSpPr>
        <a:xfrm>
          <a:off x="0" y="0"/>
          <a:ext cx="0" cy="0"/>
          <a:chOff x="0" y="0"/>
          <a:chExt cx="0" cy="0"/>
        </a:xfrm>
      </p:grpSpPr>
      <p:sp>
        <p:nvSpPr>
          <p:cNvPr id="8" name="Picture Placeholder 7"/>
          <p:cNvSpPr>
            <a:spLocks noGrp="1"/>
          </p:cNvSpPr>
          <p:nvPr>
            <p:ph type="pic" sz="quarter" idx="12"/>
          </p:nvPr>
        </p:nvSpPr>
        <p:spPr>
          <a:xfrm>
            <a:off x="4184904" y="1517904"/>
            <a:ext cx="3822192" cy="3822192"/>
          </a:xfrm>
          <a:custGeom>
            <a:avLst/>
            <a:gdLst>
              <a:gd name="connsiteX0" fmla="*/ 1911096 w 3822192"/>
              <a:gd name="connsiteY0" fmla="*/ 955548 h 3822192"/>
              <a:gd name="connsiteX1" fmla="*/ 955548 w 3822192"/>
              <a:gd name="connsiteY1" fmla="*/ 1911096 h 3822192"/>
              <a:gd name="connsiteX2" fmla="*/ 1911096 w 3822192"/>
              <a:gd name="connsiteY2" fmla="*/ 2866644 h 3822192"/>
              <a:gd name="connsiteX3" fmla="*/ 2866644 w 3822192"/>
              <a:gd name="connsiteY3" fmla="*/ 1911096 h 3822192"/>
              <a:gd name="connsiteX4" fmla="*/ 1911096 w 3822192"/>
              <a:gd name="connsiteY4" fmla="*/ 955548 h 3822192"/>
              <a:gd name="connsiteX5" fmla="*/ 1911096 w 3822192"/>
              <a:gd name="connsiteY5" fmla="*/ 0 h 3822192"/>
              <a:gd name="connsiteX6" fmla="*/ 3822192 w 3822192"/>
              <a:gd name="connsiteY6" fmla="*/ 1911096 h 3822192"/>
              <a:gd name="connsiteX7" fmla="*/ 1911096 w 3822192"/>
              <a:gd name="connsiteY7" fmla="*/ 3822192 h 3822192"/>
              <a:gd name="connsiteX8" fmla="*/ 0 w 3822192"/>
              <a:gd name="connsiteY8" fmla="*/ 1911096 h 3822192"/>
              <a:gd name="connsiteX9" fmla="*/ 1911096 w 3822192"/>
              <a:gd name="connsiteY9" fmla="*/ 0 h 382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22192" h="3822192">
                <a:moveTo>
                  <a:pt x="1911096" y="955548"/>
                </a:moveTo>
                <a:cubicBezTo>
                  <a:pt x="1383361" y="955548"/>
                  <a:pt x="955548" y="1383361"/>
                  <a:pt x="955548" y="1911096"/>
                </a:cubicBezTo>
                <a:cubicBezTo>
                  <a:pt x="955548" y="2438831"/>
                  <a:pt x="1383361" y="2866644"/>
                  <a:pt x="1911096" y="2866644"/>
                </a:cubicBezTo>
                <a:cubicBezTo>
                  <a:pt x="2438831" y="2866644"/>
                  <a:pt x="2866644" y="2438831"/>
                  <a:pt x="2866644" y="1911096"/>
                </a:cubicBezTo>
                <a:cubicBezTo>
                  <a:pt x="2866644" y="1383361"/>
                  <a:pt x="2438831" y="955548"/>
                  <a:pt x="1911096" y="955548"/>
                </a:cubicBezTo>
                <a:close/>
                <a:moveTo>
                  <a:pt x="1911096" y="0"/>
                </a:moveTo>
                <a:cubicBezTo>
                  <a:pt x="2966565" y="0"/>
                  <a:pt x="3822192" y="855627"/>
                  <a:pt x="3822192" y="1911096"/>
                </a:cubicBezTo>
                <a:cubicBezTo>
                  <a:pt x="3822192" y="2966565"/>
                  <a:pt x="2966565" y="3822192"/>
                  <a:pt x="1911096" y="3822192"/>
                </a:cubicBezTo>
                <a:cubicBezTo>
                  <a:pt x="855627" y="3822192"/>
                  <a:pt x="0" y="2966565"/>
                  <a:pt x="0" y="1911096"/>
                </a:cubicBezTo>
                <a:cubicBezTo>
                  <a:pt x="0" y="855627"/>
                  <a:pt x="855627" y="0"/>
                  <a:pt x="1911096" y="0"/>
                </a:cubicBez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Holder 24">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
          <p:cNvSpPr>
            <a:spLocks noGrp="1"/>
          </p:cNvSpPr>
          <p:nvPr>
            <p:ph type="pic" sz="quarter" idx="13"/>
          </p:nvPr>
        </p:nvSpPr>
        <p:spPr>
          <a:xfrm>
            <a:off x="0" y="3918857"/>
            <a:ext cx="12192000" cy="2939143"/>
          </a:xfrm>
          <a:prstGeom prst="rect">
            <a:avLst/>
          </a:prstGeom>
          <a:solidFill>
            <a:schemeClr val="bg2">
              <a:lumMod val="90000"/>
            </a:schemeClr>
          </a:solidFill>
        </p:spPr>
      </p:sp>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62_Title Slide">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1024971" y="1175302"/>
            <a:ext cx="10146612" cy="1647411"/>
          </a:xfrm>
          <a:effectLst>
            <a:outerShdw blurRad="762000" dist="381000" dir="5400000" algn="t" rotWithShape="0">
              <a:prstClr val="black">
                <a:alpha val="30000"/>
              </a:prstClr>
            </a:outerShdw>
          </a:effectLst>
        </p:spPr>
        <p:txBody>
          <a:bodyPr/>
          <a:lstStyle>
            <a:lvl1pPr>
              <a:defRPr sz="12000" b="1" i="0">
                <a:latin typeface="Montserrat Black" panose="00000A00000000000000" charset="0"/>
                <a:ea typeface="Montserrat Black" panose="00000A00000000000000" charset="0"/>
                <a:cs typeface="Montserrat Black" panose="00000A00000000000000" charset="0"/>
              </a:defRPr>
            </a:lvl1pPr>
          </a:lstStyle>
          <a:p>
            <a:r>
              <a:rPr lang="en-US" dirty="0"/>
              <a:t>Click to edit</a:t>
            </a:r>
            <a:endParaRPr lang="en-US" dirty="0"/>
          </a:p>
        </p:txBody>
      </p:sp>
      <p:sp>
        <p:nvSpPr>
          <p:cNvPr id="7" name="Picture Placeholder 8"/>
          <p:cNvSpPr>
            <a:spLocks noGrp="1"/>
          </p:cNvSpPr>
          <p:nvPr>
            <p:ph type="pic" sz="quarter" idx="15"/>
          </p:nvPr>
        </p:nvSpPr>
        <p:spPr>
          <a:xfrm>
            <a:off x="6096001" y="-30480"/>
            <a:ext cx="6085840" cy="688848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grpId="0" nodeType="with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par>
                                <p:cTn id="12" presetID="6" presetClass="emph" presetSubtype="0" accel="50000" decel="50000" autoRev="1" fill="hold" grpId="1" nodeType="withEffect">
                                  <p:stCondLst>
                                    <p:cond delay="500"/>
                                  </p:stCondLst>
                                  <p:childTnLst>
                                    <p:animScale>
                                      <p:cBhvr>
                                        <p:cTn id="13" dur="500"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7" grpId="1" bldLvl="0" animBg="1"/>
    </p:bld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55_Custom Layout">
    <p:spTree>
      <p:nvGrpSpPr>
        <p:cNvPr id="1" name=""/>
        <p:cNvGrpSpPr/>
        <p:nvPr/>
      </p:nvGrpSpPr>
      <p:grpSpPr>
        <a:xfrm>
          <a:off x="0" y="0"/>
          <a:ext cx="0" cy="0"/>
          <a:chOff x="0" y="0"/>
          <a:chExt cx="0" cy="0"/>
        </a:xfrm>
      </p:grpSpPr>
      <p:sp>
        <p:nvSpPr>
          <p:cNvPr id="3" name="Picture Placeholder 8"/>
          <p:cNvSpPr>
            <a:spLocks noGrp="1"/>
          </p:cNvSpPr>
          <p:nvPr>
            <p:ph type="pic" sz="quarter" idx="30"/>
          </p:nvPr>
        </p:nvSpPr>
        <p:spPr>
          <a:xfrm>
            <a:off x="2027300" y="1125538"/>
            <a:ext cx="2303462" cy="230346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Picture Placeholder 8"/>
          <p:cNvSpPr>
            <a:spLocks noGrp="1"/>
          </p:cNvSpPr>
          <p:nvPr>
            <p:ph type="pic" sz="quarter" idx="31"/>
          </p:nvPr>
        </p:nvSpPr>
        <p:spPr>
          <a:xfrm>
            <a:off x="2027300" y="3575957"/>
            <a:ext cx="2830450" cy="269784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33"/>
          </p:nvPr>
        </p:nvSpPr>
        <p:spPr>
          <a:xfrm>
            <a:off x="8342374" y="3575957"/>
            <a:ext cx="2830450" cy="269784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34"/>
          </p:nvPr>
        </p:nvSpPr>
        <p:spPr>
          <a:xfrm>
            <a:off x="6909542" y="1125538"/>
            <a:ext cx="4263283" cy="230346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35"/>
          </p:nvPr>
        </p:nvSpPr>
        <p:spPr>
          <a:xfrm>
            <a:off x="5007263" y="3575957"/>
            <a:ext cx="3185597" cy="269784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0"/>
                                  </p:stCondLst>
                                  <p:childTnLst>
                                    <p:animScale>
                                      <p:cBhvr>
                                        <p:cTn id="9" dur="500" fill="hold"/>
                                        <p:tgtEl>
                                          <p:spTgt spid="3"/>
                                        </p:tgtEl>
                                      </p:cBhvr>
                                      <p:by x="105000" y="105000"/>
                                    </p:animScale>
                                  </p:childTnLst>
                                </p:cTn>
                              </p:par>
                              <p:par>
                                <p:cTn id="10" presetID="22" presetClass="entr" presetSubtype="8" fill="hold" grpId="0" nodeType="withEffect">
                                  <p:stCondLst>
                                    <p:cond delay="9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6" presetClass="emph" presetSubtype="0" accel="50000" decel="50000" autoRev="1" fill="hold" grpId="1" nodeType="withEffect">
                                  <p:stCondLst>
                                    <p:cond delay="900"/>
                                  </p:stCondLst>
                                  <p:childTnLst>
                                    <p:animScale>
                                      <p:cBhvr>
                                        <p:cTn id="14" dur="500" fill="hold"/>
                                        <p:tgtEl>
                                          <p:spTgt spid="7"/>
                                        </p:tgtEl>
                                      </p:cBhvr>
                                      <p:by x="105000" y="105000"/>
                                    </p:animScale>
                                  </p:childTnLst>
                                </p:cTn>
                              </p:par>
                              <p:par>
                                <p:cTn id="15" presetID="22" presetClass="entr" presetSubtype="8" fill="hold" grpId="0" nodeType="withEffect">
                                  <p:stCondLst>
                                    <p:cond delay="13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6" presetClass="emph" presetSubtype="0" accel="50000" decel="50000" autoRev="1" fill="hold" grpId="1" nodeType="withEffect">
                                  <p:stCondLst>
                                    <p:cond delay="1300"/>
                                  </p:stCondLst>
                                  <p:childTnLst>
                                    <p:animScale>
                                      <p:cBhvr>
                                        <p:cTn id="19" dur="500" fill="hold"/>
                                        <p:tgtEl>
                                          <p:spTgt spid="4"/>
                                        </p:tgtEl>
                                      </p:cBhvr>
                                      <p:by x="105000" y="105000"/>
                                    </p:animScale>
                                  </p:childTnLst>
                                </p:cTn>
                              </p:par>
                              <p:par>
                                <p:cTn id="20" presetID="22" presetClass="entr" presetSubtype="8" fill="hold" grpId="0" nodeType="withEffect">
                                  <p:stCondLst>
                                    <p:cond delay="170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6" presetClass="emph" presetSubtype="0" accel="50000" decel="50000" autoRev="1" fill="hold" grpId="1" nodeType="withEffect">
                                  <p:stCondLst>
                                    <p:cond delay="1700"/>
                                  </p:stCondLst>
                                  <p:childTnLst>
                                    <p:animScale>
                                      <p:cBhvr>
                                        <p:cTn id="24" dur="500" fill="hold"/>
                                        <p:tgtEl>
                                          <p:spTgt spid="8"/>
                                        </p:tgtEl>
                                      </p:cBhvr>
                                      <p:by x="105000" y="105000"/>
                                    </p:animScale>
                                  </p:childTnLst>
                                </p:cTn>
                              </p:par>
                              <p:par>
                                <p:cTn id="25" presetID="22" presetClass="entr" presetSubtype="8" fill="hold" grpId="0" nodeType="withEffect">
                                  <p:stCondLst>
                                    <p:cond delay="210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par>
                                <p:cTn id="28" presetID="6" presetClass="emph" presetSubtype="0" accel="50000" decel="50000" autoRev="1" fill="hold" grpId="1" nodeType="withEffect">
                                  <p:stCondLst>
                                    <p:cond delay="2100"/>
                                  </p:stCondLst>
                                  <p:childTnLst>
                                    <p:animScale>
                                      <p:cBhvr>
                                        <p:cTn id="29"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6" grpId="0" bldLvl="0" animBg="1"/>
      <p:bldP spid="6" grpId="1" bldLvl="0" animBg="1"/>
      <p:bldP spid="7" grpId="0" bldLvl="0" animBg="1"/>
      <p:bldP spid="7" grpId="1" bldLvl="0" animBg="1"/>
      <p:bldP spid="8" grpId="0" bldLvl="0" animBg="1"/>
      <p:bldP spid="8" grpId="1" bldLvl="0" animBg="1"/>
    </p:bld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56_Custom Layout">
    <p:spTree>
      <p:nvGrpSpPr>
        <p:cNvPr id="1" name=""/>
        <p:cNvGrpSpPr/>
        <p:nvPr/>
      </p:nvGrpSpPr>
      <p:grpSpPr>
        <a:xfrm>
          <a:off x="0" y="0"/>
          <a:ext cx="0" cy="0"/>
          <a:chOff x="0" y="0"/>
          <a:chExt cx="0" cy="0"/>
        </a:xfrm>
      </p:grpSpPr>
      <p:sp>
        <p:nvSpPr>
          <p:cNvPr id="3" name="Title 1"/>
          <p:cNvSpPr>
            <a:spLocks noGrp="1"/>
          </p:cNvSpPr>
          <p:nvPr>
            <p:ph type="title"/>
          </p:nvPr>
        </p:nvSpPr>
        <p:spPr>
          <a:xfrm>
            <a:off x="2028825" y="946702"/>
            <a:ext cx="4067176" cy="1249845"/>
          </a:xfrm>
        </p:spPr>
        <p:txBody>
          <a:bodyPr/>
          <a:lstStyle/>
          <a:p>
            <a:r>
              <a:rPr lang="en-US"/>
              <a:t>Click to edit Master title style</a:t>
            </a:r>
            <a:endParaRPr lang="en-US"/>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57_Custom Layout">
    <p:spTree>
      <p:nvGrpSpPr>
        <p:cNvPr id="1" name=""/>
        <p:cNvGrpSpPr/>
        <p:nvPr/>
      </p:nvGrpSpPr>
      <p:grpSpPr>
        <a:xfrm>
          <a:off x="0" y="0"/>
          <a:ext cx="0" cy="0"/>
          <a:chOff x="0" y="0"/>
          <a:chExt cx="0" cy="0"/>
        </a:xfrm>
      </p:grpSpPr>
      <p:sp>
        <p:nvSpPr>
          <p:cNvPr id="3" name="Picture Placeholder 8"/>
          <p:cNvSpPr>
            <a:spLocks noGrp="1"/>
          </p:cNvSpPr>
          <p:nvPr>
            <p:ph type="pic" sz="quarter" idx="30"/>
          </p:nvPr>
        </p:nvSpPr>
        <p:spPr>
          <a:xfrm>
            <a:off x="6095999" y="3429000"/>
            <a:ext cx="5076825"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Picture Placeholder 8"/>
          <p:cNvSpPr>
            <a:spLocks noGrp="1"/>
          </p:cNvSpPr>
          <p:nvPr>
            <p:ph type="pic" sz="quarter" idx="31"/>
          </p:nvPr>
        </p:nvSpPr>
        <p:spPr>
          <a:xfrm>
            <a:off x="2027238" y="0"/>
            <a:ext cx="4068761"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4"/>
                                        </p:tgtEl>
                                      </p:cBhvr>
                                      <p:by x="105000" y="105000"/>
                                    </p:animScale>
                                  </p:childTnLst>
                                </p:cTn>
                              </p:par>
                              <p:par>
                                <p:cTn id="10" presetID="22" presetClass="entr" presetSubtype="8" fill="hold" grpId="0" nodeType="withEffect">
                                  <p:stCondLst>
                                    <p:cond delay="20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6" presetClass="emph" presetSubtype="0" accel="50000" decel="50000" autoRev="1" fill="hold" grpId="1" nodeType="withEffect">
                                  <p:stCondLst>
                                    <p:cond delay="2000"/>
                                  </p:stCondLst>
                                  <p:childTnLst>
                                    <p:animScale>
                                      <p:cBhvr>
                                        <p:cTn id="14"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58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1016000" y="0"/>
            <a:ext cx="11176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Picture Placeholder 8"/>
          <p:cNvSpPr>
            <a:spLocks noGrp="1"/>
          </p:cNvSpPr>
          <p:nvPr>
            <p:ph type="pic" sz="quarter" idx="31"/>
          </p:nvPr>
        </p:nvSpPr>
        <p:spPr>
          <a:xfrm>
            <a:off x="3035301" y="3429000"/>
            <a:ext cx="3060700"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05000" y="105000"/>
                                    </p:animScale>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6" presetClass="emph" presetSubtype="0" accel="50000" decel="50000" autoRev="1" fill="hold" grpId="1" nodeType="withEffect">
                                  <p:stCondLst>
                                    <p:cond delay="200"/>
                                  </p:stCondLst>
                                  <p:childTnLst>
                                    <p:animScale>
                                      <p:cBhvr>
                                        <p:cTn id="14"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Lst>
  </p:timing>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59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1016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60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1016000" y="0"/>
            <a:ext cx="2019300"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 name="Picture Placeholder 8"/>
          <p:cNvSpPr>
            <a:spLocks noGrp="1"/>
          </p:cNvSpPr>
          <p:nvPr>
            <p:ph type="pic" sz="quarter" idx="13"/>
          </p:nvPr>
        </p:nvSpPr>
        <p:spPr>
          <a:xfrm>
            <a:off x="1016000" y="3429000"/>
            <a:ext cx="2019300"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1"/>
          <p:cNvSpPr>
            <a:spLocks noGrp="1"/>
          </p:cNvSpPr>
          <p:nvPr>
            <p:ph type="title"/>
          </p:nvPr>
        </p:nvSpPr>
        <p:spPr>
          <a:xfrm>
            <a:off x="7101840" y="946702"/>
            <a:ext cx="4079681" cy="1249845"/>
          </a:xfrm>
        </p:spPr>
        <p:txBody>
          <a:bodyPr/>
          <a:lstStyle/>
          <a:p>
            <a:r>
              <a:rPr lang="en-US"/>
              <a:t>Click to edit Master title style</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par>
                                <p:cTn id="10" presetID="22" presetClass="entr" presetSubtype="8"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6" presetClass="emph" presetSubtype="0" accel="50000" decel="50000" autoRev="1" fill="hold" grpId="1" nodeType="withEffect">
                                  <p:stCondLst>
                                    <p:cond delay="500"/>
                                  </p:stCondLst>
                                  <p:childTnLst>
                                    <p:animScale>
                                      <p:cBhvr>
                                        <p:cTn id="14"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3" grpId="0" bldLvl="0" animBg="1"/>
      <p:bldP spid="3" grpId="1" bldLvl="0" animBg="1"/>
    </p:bld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61_Custom Layout">
    <p:spTree>
      <p:nvGrpSpPr>
        <p:cNvPr id="1" name=""/>
        <p:cNvGrpSpPr/>
        <p:nvPr/>
      </p:nvGrpSpPr>
      <p:grpSpPr>
        <a:xfrm>
          <a:off x="0" y="0"/>
          <a:ext cx="0" cy="0"/>
          <a:chOff x="0" y="0"/>
          <a:chExt cx="0" cy="0"/>
        </a:xfrm>
      </p:grpSpPr>
      <p:sp>
        <p:nvSpPr>
          <p:cNvPr id="3" name="Picture Placeholder 8"/>
          <p:cNvSpPr>
            <a:spLocks noGrp="1"/>
          </p:cNvSpPr>
          <p:nvPr>
            <p:ph type="pic" sz="quarter" idx="13"/>
          </p:nvPr>
        </p:nvSpPr>
        <p:spPr>
          <a:xfrm>
            <a:off x="3035299" y="3429000"/>
            <a:ext cx="3060699" cy="342899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1"/>
          <p:cNvSpPr>
            <a:spLocks noGrp="1"/>
          </p:cNvSpPr>
          <p:nvPr>
            <p:ph type="title"/>
          </p:nvPr>
        </p:nvSpPr>
        <p:spPr>
          <a:xfrm>
            <a:off x="7101840" y="946702"/>
            <a:ext cx="4079681"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3035299" y="1"/>
            <a:ext cx="3060699" cy="342899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4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3"/>
                                        </p:tgtEl>
                                      </p:cBhvr>
                                      <p:by x="105000" y="105000"/>
                                    </p:animScale>
                                  </p:childTnLst>
                                </p:cTn>
                              </p:par>
                              <p:par>
                                <p:cTn id="10" presetID="22" presetClass="entr" presetSubtype="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6" grpId="0" bldLvl="0" animBg="1"/>
      <p:bldP spid="6" grpId="1" bldLvl="0" animBg="1"/>
    </p:bld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62_Custom Layout">
    <p:spTree>
      <p:nvGrpSpPr>
        <p:cNvPr id="1" name=""/>
        <p:cNvGrpSpPr/>
        <p:nvPr/>
      </p:nvGrpSpPr>
      <p:grpSpPr>
        <a:xfrm>
          <a:off x="0" y="0"/>
          <a:ext cx="0" cy="0"/>
          <a:chOff x="0" y="0"/>
          <a:chExt cx="0" cy="0"/>
        </a:xfrm>
      </p:grpSpPr>
      <p:sp>
        <p:nvSpPr>
          <p:cNvPr id="3" name="Picture Placeholder 8"/>
          <p:cNvSpPr>
            <a:spLocks noGrp="1"/>
          </p:cNvSpPr>
          <p:nvPr>
            <p:ph type="pic" sz="quarter" idx="13"/>
          </p:nvPr>
        </p:nvSpPr>
        <p:spPr>
          <a:xfrm>
            <a:off x="3035299" y="3429001"/>
            <a:ext cx="3060699" cy="28448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5" name="Title 1"/>
          <p:cNvSpPr>
            <a:spLocks noGrp="1"/>
          </p:cNvSpPr>
          <p:nvPr>
            <p:ph type="title"/>
          </p:nvPr>
        </p:nvSpPr>
        <p:spPr>
          <a:xfrm>
            <a:off x="7101840" y="946702"/>
            <a:ext cx="4079681" cy="1249845"/>
          </a:xfrm>
        </p:spPr>
        <p:txBody>
          <a:bodyPr/>
          <a:lstStyle/>
          <a:p>
            <a:r>
              <a:rPr lang="en-US"/>
              <a:t>Click to edit Master title style</a:t>
            </a:r>
            <a:endParaRPr lang="en-US"/>
          </a:p>
        </p:txBody>
      </p:sp>
      <p:sp>
        <p:nvSpPr>
          <p:cNvPr id="7" name="Picture Placeholder 8"/>
          <p:cNvSpPr>
            <a:spLocks noGrp="1"/>
          </p:cNvSpPr>
          <p:nvPr>
            <p:ph type="pic" sz="quarter" idx="14"/>
          </p:nvPr>
        </p:nvSpPr>
        <p:spPr>
          <a:xfrm>
            <a:off x="6096002" y="3429001"/>
            <a:ext cx="3060699" cy="28448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8" name="Picture Placeholder 8"/>
          <p:cNvSpPr>
            <a:spLocks noGrp="1"/>
          </p:cNvSpPr>
          <p:nvPr>
            <p:ph type="pic" sz="quarter" idx="15"/>
          </p:nvPr>
        </p:nvSpPr>
        <p:spPr>
          <a:xfrm>
            <a:off x="9150537" y="3429001"/>
            <a:ext cx="3041463" cy="28448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3"/>
                                        </p:tgtEl>
                                      </p:cBhvr>
                                      <p:by x="105000" y="105000"/>
                                    </p:animScale>
                                  </p:childTnLst>
                                </p:cTn>
                              </p:par>
                              <p:par>
                                <p:cTn id="10" presetID="22" presetClass="entr" presetSubtype="8" fill="hold" grpId="0"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6" presetClass="emph" presetSubtype="0" accel="50000" decel="50000" autoRev="1" fill="hold" grpId="1" nodeType="withEffect">
                                  <p:stCondLst>
                                    <p:cond delay="500"/>
                                  </p:stCondLst>
                                  <p:childTnLst>
                                    <p:animScale>
                                      <p:cBhvr>
                                        <p:cTn id="14" dur="500" fill="hold"/>
                                        <p:tgtEl>
                                          <p:spTgt spid="7"/>
                                        </p:tgtEl>
                                      </p:cBhvr>
                                      <p:by x="105000" y="105000"/>
                                    </p:animScale>
                                  </p:childTnLst>
                                </p:cTn>
                              </p:par>
                              <p:par>
                                <p:cTn id="15" presetID="22" presetClass="entr" presetSubtype="8" fill="hold" grpId="0"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6" presetClass="emph" presetSubtype="0" accel="50000" decel="50000" autoRev="1" fill="hold" grpId="1" nodeType="withEffect">
                                  <p:stCondLst>
                                    <p:cond delay="1100"/>
                                  </p:stCondLst>
                                  <p:childTnLst>
                                    <p:animScale>
                                      <p:cBhvr>
                                        <p:cTn id="19"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7" grpId="0" bldLvl="0" animBg="1"/>
      <p:bldP spid="7" grpId="1" bldLvl="0" animBg="1"/>
      <p:bldP spid="8" grpId="0" bldLvl="0" animBg="1"/>
      <p:bldP spid="8" grpId="1" bldLvl="0" animBg="1"/>
    </p:bld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showMasterSp="0" userDrawn="1">
  <p:cSld name="63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0" y="0"/>
            <a:ext cx="12192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5" name="Picture Placeholder 8"/>
          <p:cNvSpPr>
            <a:spLocks noGrp="1"/>
          </p:cNvSpPr>
          <p:nvPr>
            <p:ph type="pic" sz="quarter" idx="14"/>
          </p:nvPr>
        </p:nvSpPr>
        <p:spPr>
          <a:xfrm>
            <a:off x="3261360" y="2286000"/>
            <a:ext cx="2032000" cy="286512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3"/>
          </p:nvPr>
        </p:nvSpPr>
        <p:spPr>
          <a:xfrm>
            <a:off x="5509895"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6"/>
          </p:nvPr>
        </p:nvSpPr>
        <p:spPr>
          <a:xfrm>
            <a:off x="7758430"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8"/>
          </p:nvPr>
        </p:nvSpPr>
        <p:spPr>
          <a:xfrm>
            <a:off x="1012825"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05000" y="105000"/>
                                    </p:animScale>
                                  </p:childTnLst>
                                </p:cTn>
                              </p:par>
                              <p:par>
                                <p:cTn id="10" presetID="22" presetClass="entr" presetSubtype="8" fill="hold" grpId="0" nodeType="withEffect">
                                  <p:stCondLst>
                                    <p:cond delay="8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6" presetClass="emph" presetSubtype="0" accel="50000" decel="50000" autoRev="1" fill="hold" grpId="1" nodeType="withEffect">
                                  <p:stCondLst>
                                    <p:cond delay="800"/>
                                  </p:stCondLst>
                                  <p:childTnLst>
                                    <p:animScale>
                                      <p:cBhvr>
                                        <p:cTn id="14" dur="500" fill="hold"/>
                                        <p:tgtEl>
                                          <p:spTgt spid="7"/>
                                        </p:tgtEl>
                                      </p:cBhvr>
                                      <p:by x="105000" y="105000"/>
                                    </p:animScale>
                                  </p:childTnLst>
                                </p:cTn>
                              </p:par>
                              <p:par>
                                <p:cTn id="15" presetID="22" presetClass="entr" presetSubtype="8"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6" presetClass="emph" presetSubtype="0" accel="50000" decel="50000" autoRev="1" fill="hold" grpId="1" nodeType="withEffect">
                                  <p:stCondLst>
                                    <p:cond delay="500"/>
                                  </p:stCondLst>
                                  <p:childTnLst>
                                    <p:animScale>
                                      <p:cBhvr>
                                        <p:cTn id="19" dur="500" fill="hold"/>
                                        <p:tgtEl>
                                          <p:spTgt spid="6"/>
                                        </p:tgtEl>
                                      </p:cBhvr>
                                      <p:by x="105000" y="105000"/>
                                    </p:animScale>
                                  </p:childTnLst>
                                </p:cTn>
                              </p:par>
                              <p:par>
                                <p:cTn id="20" presetID="22" presetClass="entr" presetSubtype="8"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6" presetClass="emph" presetSubtype="0" accel="50000" decel="50000" autoRev="1" fill="hold" grpId="1" nodeType="withEffect">
                                  <p:stCondLst>
                                    <p:cond delay="200"/>
                                  </p:stCondLst>
                                  <p:childTnLst>
                                    <p:animScale>
                                      <p:cBhvr>
                                        <p:cTn id="24" dur="500" fill="hold"/>
                                        <p:tgtEl>
                                          <p:spTgt spid="5"/>
                                        </p:tgtEl>
                                      </p:cBhvr>
                                      <p:by x="105000" y="105000"/>
                                    </p:animScale>
                                  </p:childTnLst>
                                </p:cTn>
                              </p:par>
                              <p:par>
                                <p:cTn id="25" presetID="22" presetClass="entr" presetSubtype="8"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par>
                                <p:cTn id="28" presetID="6" presetClass="emph" presetSubtype="0" accel="50000" decel="50000" autoRev="1" fill="hold" grpId="1" nodeType="withEffect">
                                  <p:stCondLst>
                                    <p:cond delay="0"/>
                                  </p:stCondLst>
                                  <p:childTnLst>
                                    <p:animScale>
                                      <p:cBhvr>
                                        <p:cTn id="29"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5" grpId="0" bldLvl="0" animBg="1"/>
      <p:bldP spid="5" grpId="1" bldLvl="0" animBg="1"/>
      <p:bldP spid="6" grpId="0" bldLvl="0" animBg="1"/>
      <p:bldP spid="6" grpId="1" bldLvl="0" animBg="1"/>
      <p:bldP spid="7" grpId="0" bldLvl="0" animBg="1"/>
      <p:bldP spid="7" grpId="1" bldLvl="0" animBg="1"/>
      <p:bldP spid="8" grpId="0" bldLvl="0" animBg="1"/>
      <p:bldP spid="8" grpId="1" bldLvl="0" animBg="1"/>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Holder 25">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7"/>
          <p:cNvSpPr>
            <a:spLocks noGrp="1"/>
          </p:cNvSpPr>
          <p:nvPr>
            <p:ph type="pic" sz="quarter" idx="16"/>
          </p:nvPr>
        </p:nvSpPr>
        <p:spPr>
          <a:xfrm>
            <a:off x="0" y="-5211"/>
            <a:ext cx="6096000" cy="3434211"/>
          </a:xfrm>
          <a:prstGeom prst="rect">
            <a:avLst/>
          </a:prstGeom>
          <a:solidFill>
            <a:schemeClr val="bg2">
              <a:lumMod val="90000"/>
            </a:schemeClr>
          </a:solidFill>
        </p:spPr>
      </p:sp>
      <p:sp>
        <p:nvSpPr>
          <p:cNvPr id="6" name="Rectangle 5"/>
          <p:cNvSpPr/>
          <p:nvPr userDrawn="1"/>
        </p:nvSpPr>
        <p:spPr>
          <a:xfrm>
            <a:off x="6096000" y="0"/>
            <a:ext cx="6096000"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showMasterSp="0" userDrawn="1">
  <p:cSld name="64_Custom Layout">
    <p:spTree>
      <p:nvGrpSpPr>
        <p:cNvPr id="1" name=""/>
        <p:cNvGrpSpPr/>
        <p:nvPr/>
      </p:nvGrpSpPr>
      <p:grpSpPr>
        <a:xfrm>
          <a:off x="0" y="0"/>
          <a:ext cx="0" cy="0"/>
          <a:chOff x="0" y="0"/>
          <a:chExt cx="0" cy="0"/>
        </a:xfrm>
      </p:grpSpPr>
      <p:sp>
        <p:nvSpPr>
          <p:cNvPr id="2" name="Picture Placeholder 8"/>
          <p:cNvSpPr>
            <a:spLocks noGrp="1"/>
          </p:cNvSpPr>
          <p:nvPr>
            <p:ph type="pic" sz="quarter" idx="25"/>
          </p:nvPr>
        </p:nvSpPr>
        <p:spPr>
          <a:xfrm>
            <a:off x="0" y="4514850"/>
            <a:ext cx="2028916" cy="23431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 name="Picture Placeholder 8"/>
          <p:cNvSpPr>
            <a:spLocks noGrp="1"/>
          </p:cNvSpPr>
          <p:nvPr>
            <p:ph type="pic" sz="quarter" idx="26"/>
          </p:nvPr>
        </p:nvSpPr>
        <p:spPr>
          <a:xfrm>
            <a:off x="2028916" y="4514850"/>
            <a:ext cx="2028916" cy="23431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Picture Placeholder 8"/>
          <p:cNvSpPr>
            <a:spLocks noGrp="1"/>
          </p:cNvSpPr>
          <p:nvPr>
            <p:ph type="pic" sz="quarter" idx="27"/>
          </p:nvPr>
        </p:nvSpPr>
        <p:spPr>
          <a:xfrm>
            <a:off x="4057832" y="4514850"/>
            <a:ext cx="2047422" cy="23431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28"/>
          </p:nvPr>
        </p:nvSpPr>
        <p:spPr>
          <a:xfrm>
            <a:off x="6105254" y="4514850"/>
            <a:ext cx="2028916" cy="23431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29"/>
          </p:nvPr>
        </p:nvSpPr>
        <p:spPr>
          <a:xfrm>
            <a:off x="8134168" y="4514850"/>
            <a:ext cx="2028916" cy="23431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8" name="Picture Placeholder 8"/>
          <p:cNvSpPr>
            <a:spLocks noGrp="1"/>
          </p:cNvSpPr>
          <p:nvPr>
            <p:ph type="pic" sz="quarter" idx="30"/>
          </p:nvPr>
        </p:nvSpPr>
        <p:spPr>
          <a:xfrm>
            <a:off x="10163084" y="4514850"/>
            <a:ext cx="2028916" cy="234315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5" name="Picture Placeholder 8"/>
          <p:cNvSpPr>
            <a:spLocks noGrp="1"/>
          </p:cNvSpPr>
          <p:nvPr>
            <p:ph type="pic" sz="quarter" idx="37"/>
          </p:nvPr>
        </p:nvSpPr>
        <p:spPr>
          <a:xfrm>
            <a:off x="0" y="-1"/>
            <a:ext cx="2028916" cy="218802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6" name="Picture Placeholder 8"/>
          <p:cNvSpPr>
            <a:spLocks noGrp="1"/>
          </p:cNvSpPr>
          <p:nvPr>
            <p:ph type="pic" sz="quarter" idx="38"/>
          </p:nvPr>
        </p:nvSpPr>
        <p:spPr>
          <a:xfrm>
            <a:off x="2028916" y="-1"/>
            <a:ext cx="2028916" cy="218802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7" name="Picture Placeholder 8"/>
          <p:cNvSpPr>
            <a:spLocks noGrp="1"/>
          </p:cNvSpPr>
          <p:nvPr>
            <p:ph type="pic" sz="quarter" idx="39"/>
          </p:nvPr>
        </p:nvSpPr>
        <p:spPr>
          <a:xfrm>
            <a:off x="4057832" y="-1"/>
            <a:ext cx="2047422" cy="218802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8" name="Picture Placeholder 8"/>
          <p:cNvSpPr>
            <a:spLocks noGrp="1"/>
          </p:cNvSpPr>
          <p:nvPr>
            <p:ph type="pic" sz="quarter" idx="40"/>
          </p:nvPr>
        </p:nvSpPr>
        <p:spPr>
          <a:xfrm>
            <a:off x="6105254" y="-1"/>
            <a:ext cx="2028916" cy="218802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9" name="Picture Placeholder 8"/>
          <p:cNvSpPr>
            <a:spLocks noGrp="1"/>
          </p:cNvSpPr>
          <p:nvPr>
            <p:ph type="pic" sz="quarter" idx="41"/>
          </p:nvPr>
        </p:nvSpPr>
        <p:spPr>
          <a:xfrm>
            <a:off x="8134168" y="-1"/>
            <a:ext cx="2028916" cy="218802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0" name="Picture Placeholder 8"/>
          <p:cNvSpPr>
            <a:spLocks noGrp="1"/>
          </p:cNvSpPr>
          <p:nvPr>
            <p:ph type="pic" sz="quarter" idx="42"/>
          </p:nvPr>
        </p:nvSpPr>
        <p:spPr>
          <a:xfrm>
            <a:off x="10163084" y="-1"/>
            <a:ext cx="2028916" cy="218802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31" name="Picture Placeholder 8"/>
          <p:cNvSpPr>
            <a:spLocks noGrp="1"/>
          </p:cNvSpPr>
          <p:nvPr>
            <p:ph type="pic" sz="quarter" idx="43"/>
          </p:nvPr>
        </p:nvSpPr>
        <p:spPr>
          <a:xfrm>
            <a:off x="0" y="2188028"/>
            <a:ext cx="2028916" cy="232682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4" name="Picture Placeholder 8"/>
          <p:cNvSpPr>
            <a:spLocks noGrp="1"/>
          </p:cNvSpPr>
          <p:nvPr>
            <p:ph type="pic" sz="quarter" idx="46"/>
          </p:nvPr>
        </p:nvSpPr>
        <p:spPr>
          <a:xfrm>
            <a:off x="6105254" y="2188028"/>
            <a:ext cx="2028916" cy="232682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35" name="Picture Placeholder 8"/>
          <p:cNvSpPr>
            <a:spLocks noGrp="1"/>
          </p:cNvSpPr>
          <p:nvPr>
            <p:ph type="pic" sz="quarter" idx="47"/>
          </p:nvPr>
        </p:nvSpPr>
        <p:spPr>
          <a:xfrm>
            <a:off x="8134168" y="2188028"/>
            <a:ext cx="2028916" cy="232682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6" name="Picture Placeholder 8"/>
          <p:cNvSpPr>
            <a:spLocks noGrp="1"/>
          </p:cNvSpPr>
          <p:nvPr>
            <p:ph type="pic" sz="quarter" idx="48"/>
          </p:nvPr>
        </p:nvSpPr>
        <p:spPr>
          <a:xfrm>
            <a:off x="10163084" y="2188028"/>
            <a:ext cx="2028916" cy="232682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6" presetClass="emph" presetSubtype="0" accel="50000" decel="50000" autoRev="1" fill="hold" grpId="1" nodeType="withEffect">
                                  <p:stCondLst>
                                    <p:cond delay="0"/>
                                  </p:stCondLst>
                                  <p:childTnLst>
                                    <p:animScale>
                                      <p:cBhvr>
                                        <p:cTn id="9" dur="500" fill="hold"/>
                                        <p:tgtEl>
                                          <p:spTgt spid="25"/>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26"/>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27"/>
                                        </p:tgtEl>
                                      </p:cBhvr>
                                      <p:by x="105000" y="105000"/>
                                    </p:animScale>
                                  </p:childTnLst>
                                </p:cTn>
                              </p:par>
                              <p:par>
                                <p:cTn id="20" presetID="22" presetClass="entr" presetSubtype="8" fill="hold" grpId="0" nodeType="withEffect">
                                  <p:stCondLst>
                                    <p:cond delay="110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par>
                                <p:cTn id="23" presetID="6" presetClass="emph" presetSubtype="0" accel="50000" decel="50000" autoRev="1" fill="hold" grpId="1" nodeType="withEffect">
                                  <p:stCondLst>
                                    <p:cond delay="1100"/>
                                  </p:stCondLst>
                                  <p:childTnLst>
                                    <p:animScale>
                                      <p:cBhvr>
                                        <p:cTn id="24" dur="500" fill="hold"/>
                                        <p:tgtEl>
                                          <p:spTgt spid="28"/>
                                        </p:tgtEl>
                                      </p:cBhvr>
                                      <p:by x="105000" y="105000"/>
                                    </p:animScale>
                                  </p:childTnLst>
                                </p:cTn>
                              </p:par>
                              <p:par>
                                <p:cTn id="25" presetID="22" presetClass="entr" presetSubtype="8" fill="hold" grpId="0" nodeType="withEffect">
                                  <p:stCondLst>
                                    <p:cond delay="140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par>
                                <p:cTn id="28" presetID="6" presetClass="emph" presetSubtype="0" accel="50000" decel="50000" autoRev="1" fill="hold" grpId="1" nodeType="withEffect">
                                  <p:stCondLst>
                                    <p:cond delay="1400"/>
                                  </p:stCondLst>
                                  <p:childTnLst>
                                    <p:animScale>
                                      <p:cBhvr>
                                        <p:cTn id="29" dur="500" fill="hold"/>
                                        <p:tgtEl>
                                          <p:spTgt spid="29"/>
                                        </p:tgtEl>
                                      </p:cBhvr>
                                      <p:by x="105000" y="105000"/>
                                    </p:animScale>
                                  </p:childTnLst>
                                </p:cTn>
                              </p:par>
                              <p:par>
                                <p:cTn id="30" presetID="22" presetClass="entr" presetSubtype="8" fill="hold" grpId="0" nodeType="withEffect">
                                  <p:stCondLst>
                                    <p:cond delay="180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6" presetClass="emph" presetSubtype="0" accel="50000" decel="50000" autoRev="1" fill="hold" grpId="1" nodeType="withEffect">
                                  <p:stCondLst>
                                    <p:cond delay="1800"/>
                                  </p:stCondLst>
                                  <p:childTnLst>
                                    <p:animScale>
                                      <p:cBhvr>
                                        <p:cTn id="34" dur="500" fill="hold"/>
                                        <p:tgtEl>
                                          <p:spTgt spid="30"/>
                                        </p:tgtEl>
                                      </p:cBhvr>
                                      <p:by x="105000" y="105000"/>
                                    </p:animScale>
                                  </p:childTnLst>
                                </p:cTn>
                              </p:par>
                              <p:par>
                                <p:cTn id="35" presetID="22" presetClass="entr" presetSubtype="8" fill="hold" grpId="0" nodeType="withEffect">
                                  <p:stCondLst>
                                    <p:cond delay="210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par>
                                <p:cTn id="38" presetID="6" presetClass="emph" presetSubtype="0" accel="50000" decel="50000" autoRev="1" fill="hold" grpId="1" nodeType="withEffect">
                                  <p:stCondLst>
                                    <p:cond delay="2100"/>
                                  </p:stCondLst>
                                  <p:childTnLst>
                                    <p:animScale>
                                      <p:cBhvr>
                                        <p:cTn id="39" dur="500" fill="hold"/>
                                        <p:tgtEl>
                                          <p:spTgt spid="31"/>
                                        </p:tgtEl>
                                      </p:cBhvr>
                                      <p:by x="105000" y="105000"/>
                                    </p:animScale>
                                  </p:childTnLst>
                                </p:cTn>
                              </p:par>
                              <p:par>
                                <p:cTn id="40" presetID="22" presetClass="entr" presetSubtype="8" fill="hold" grpId="0" nodeType="withEffect">
                                  <p:stCondLst>
                                    <p:cond delay="280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par>
                                <p:cTn id="43" presetID="6" presetClass="emph" presetSubtype="0" accel="50000" decel="50000" autoRev="1" fill="hold" grpId="1" nodeType="withEffect">
                                  <p:stCondLst>
                                    <p:cond delay="2800"/>
                                  </p:stCondLst>
                                  <p:childTnLst>
                                    <p:animScale>
                                      <p:cBhvr>
                                        <p:cTn id="44" dur="500" fill="hold"/>
                                        <p:tgtEl>
                                          <p:spTgt spid="34"/>
                                        </p:tgtEl>
                                      </p:cBhvr>
                                      <p:by x="105000" y="105000"/>
                                    </p:animScale>
                                  </p:childTnLst>
                                </p:cTn>
                              </p:par>
                              <p:par>
                                <p:cTn id="45" presetID="22" presetClass="entr" presetSubtype="8" fill="hold" grpId="0" nodeType="withEffect">
                                  <p:stCondLst>
                                    <p:cond delay="310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par>
                                <p:cTn id="48" presetID="6" presetClass="emph" presetSubtype="0" accel="50000" decel="50000" autoRev="1" fill="hold" grpId="1" nodeType="withEffect">
                                  <p:stCondLst>
                                    <p:cond delay="3100"/>
                                  </p:stCondLst>
                                  <p:childTnLst>
                                    <p:animScale>
                                      <p:cBhvr>
                                        <p:cTn id="49" dur="500" fill="hold"/>
                                        <p:tgtEl>
                                          <p:spTgt spid="35"/>
                                        </p:tgtEl>
                                      </p:cBhvr>
                                      <p:by x="105000" y="105000"/>
                                    </p:animScale>
                                  </p:childTnLst>
                                </p:cTn>
                              </p:par>
                              <p:par>
                                <p:cTn id="50" presetID="22" presetClass="entr" presetSubtype="8" fill="hold" grpId="0" nodeType="withEffect">
                                  <p:stCondLst>
                                    <p:cond delay="3500"/>
                                  </p:stCondLst>
                                  <p:childTnLst>
                                    <p:set>
                                      <p:cBhvr>
                                        <p:cTn id="51" dur="1" fill="hold">
                                          <p:stCondLst>
                                            <p:cond delay="0"/>
                                          </p:stCondLst>
                                        </p:cTn>
                                        <p:tgtEl>
                                          <p:spTgt spid="36"/>
                                        </p:tgtEl>
                                        <p:attrNameLst>
                                          <p:attrName>style.visibility</p:attrName>
                                        </p:attrNameLst>
                                      </p:cBhvr>
                                      <p:to>
                                        <p:strVal val="visible"/>
                                      </p:to>
                                    </p:set>
                                    <p:animEffect transition="in" filter="wipe(left)">
                                      <p:cBhvr>
                                        <p:cTn id="52" dur="500"/>
                                        <p:tgtEl>
                                          <p:spTgt spid="36"/>
                                        </p:tgtEl>
                                      </p:cBhvr>
                                    </p:animEffect>
                                  </p:childTnLst>
                                </p:cTn>
                              </p:par>
                              <p:par>
                                <p:cTn id="53" presetID="6" presetClass="emph" presetSubtype="0" accel="50000" decel="50000" autoRev="1" fill="hold" grpId="1" nodeType="withEffect">
                                  <p:stCondLst>
                                    <p:cond delay="3500"/>
                                  </p:stCondLst>
                                  <p:childTnLst>
                                    <p:animScale>
                                      <p:cBhvr>
                                        <p:cTn id="54" dur="500" fill="hold"/>
                                        <p:tgtEl>
                                          <p:spTgt spid="36"/>
                                        </p:tgtEl>
                                      </p:cBhvr>
                                      <p:by x="105000" y="105000"/>
                                    </p:animScale>
                                  </p:childTnLst>
                                </p:cTn>
                              </p:par>
                              <p:par>
                                <p:cTn id="55" presetID="22" presetClass="entr" presetSubtype="8" fill="hold" grpId="0" nodeType="withEffect">
                                  <p:stCondLst>
                                    <p:cond delay="3900"/>
                                  </p:stCondLst>
                                  <p:childTnLst>
                                    <p:set>
                                      <p:cBhvr>
                                        <p:cTn id="56" dur="1" fill="hold">
                                          <p:stCondLst>
                                            <p:cond delay="0"/>
                                          </p:stCondLst>
                                        </p:cTn>
                                        <p:tgtEl>
                                          <p:spTgt spid="2"/>
                                        </p:tgtEl>
                                        <p:attrNameLst>
                                          <p:attrName>style.visibility</p:attrName>
                                        </p:attrNameLst>
                                      </p:cBhvr>
                                      <p:to>
                                        <p:strVal val="visible"/>
                                      </p:to>
                                    </p:set>
                                    <p:animEffect transition="in" filter="wipe(left)">
                                      <p:cBhvr>
                                        <p:cTn id="57" dur="500"/>
                                        <p:tgtEl>
                                          <p:spTgt spid="2"/>
                                        </p:tgtEl>
                                      </p:cBhvr>
                                    </p:animEffect>
                                  </p:childTnLst>
                                </p:cTn>
                              </p:par>
                              <p:par>
                                <p:cTn id="58" presetID="6" presetClass="emph" presetSubtype="0" accel="50000" decel="50000" autoRev="1" fill="hold" grpId="1" nodeType="withEffect">
                                  <p:stCondLst>
                                    <p:cond delay="3900"/>
                                  </p:stCondLst>
                                  <p:childTnLst>
                                    <p:animScale>
                                      <p:cBhvr>
                                        <p:cTn id="59" dur="500" fill="hold"/>
                                        <p:tgtEl>
                                          <p:spTgt spid="2"/>
                                        </p:tgtEl>
                                      </p:cBhvr>
                                      <p:by x="105000" y="105000"/>
                                    </p:animScale>
                                  </p:childTnLst>
                                </p:cTn>
                              </p:par>
                              <p:par>
                                <p:cTn id="60" presetID="22" presetClass="entr" presetSubtype="8" fill="hold" grpId="0" nodeType="withEffect">
                                  <p:stCondLst>
                                    <p:cond delay="4300"/>
                                  </p:stCondLst>
                                  <p:childTnLst>
                                    <p:set>
                                      <p:cBhvr>
                                        <p:cTn id="61" dur="1" fill="hold">
                                          <p:stCondLst>
                                            <p:cond delay="0"/>
                                          </p:stCondLst>
                                        </p:cTn>
                                        <p:tgtEl>
                                          <p:spTgt spid="3"/>
                                        </p:tgtEl>
                                        <p:attrNameLst>
                                          <p:attrName>style.visibility</p:attrName>
                                        </p:attrNameLst>
                                      </p:cBhvr>
                                      <p:to>
                                        <p:strVal val="visible"/>
                                      </p:to>
                                    </p:set>
                                    <p:animEffect transition="in" filter="wipe(left)">
                                      <p:cBhvr>
                                        <p:cTn id="62" dur="500"/>
                                        <p:tgtEl>
                                          <p:spTgt spid="3"/>
                                        </p:tgtEl>
                                      </p:cBhvr>
                                    </p:animEffect>
                                  </p:childTnLst>
                                </p:cTn>
                              </p:par>
                              <p:par>
                                <p:cTn id="63" presetID="6" presetClass="emph" presetSubtype="0" accel="50000" decel="50000" autoRev="1" fill="hold" grpId="1" nodeType="withEffect">
                                  <p:stCondLst>
                                    <p:cond delay="4300"/>
                                  </p:stCondLst>
                                  <p:childTnLst>
                                    <p:animScale>
                                      <p:cBhvr>
                                        <p:cTn id="64" dur="500" fill="hold"/>
                                        <p:tgtEl>
                                          <p:spTgt spid="3"/>
                                        </p:tgtEl>
                                      </p:cBhvr>
                                      <p:by x="105000" y="105000"/>
                                    </p:animScale>
                                  </p:childTnLst>
                                </p:cTn>
                              </p:par>
                              <p:par>
                                <p:cTn id="65" presetID="22" presetClass="entr" presetSubtype="8" fill="hold" grpId="0" nodeType="withEffect">
                                  <p:stCondLst>
                                    <p:cond delay="4700"/>
                                  </p:stCondLst>
                                  <p:childTnLst>
                                    <p:set>
                                      <p:cBhvr>
                                        <p:cTn id="66" dur="1" fill="hold">
                                          <p:stCondLst>
                                            <p:cond delay="0"/>
                                          </p:stCondLst>
                                        </p:cTn>
                                        <p:tgtEl>
                                          <p:spTgt spid="4"/>
                                        </p:tgtEl>
                                        <p:attrNameLst>
                                          <p:attrName>style.visibility</p:attrName>
                                        </p:attrNameLst>
                                      </p:cBhvr>
                                      <p:to>
                                        <p:strVal val="visible"/>
                                      </p:to>
                                    </p:set>
                                    <p:animEffect transition="in" filter="wipe(left)">
                                      <p:cBhvr>
                                        <p:cTn id="67" dur="500"/>
                                        <p:tgtEl>
                                          <p:spTgt spid="4"/>
                                        </p:tgtEl>
                                      </p:cBhvr>
                                    </p:animEffect>
                                  </p:childTnLst>
                                </p:cTn>
                              </p:par>
                              <p:par>
                                <p:cTn id="68" presetID="6" presetClass="emph" presetSubtype="0" accel="50000" decel="50000" autoRev="1" fill="hold" grpId="1" nodeType="withEffect">
                                  <p:stCondLst>
                                    <p:cond delay="4700"/>
                                  </p:stCondLst>
                                  <p:childTnLst>
                                    <p:animScale>
                                      <p:cBhvr>
                                        <p:cTn id="69" dur="500" fill="hold"/>
                                        <p:tgtEl>
                                          <p:spTgt spid="4"/>
                                        </p:tgtEl>
                                      </p:cBhvr>
                                      <p:by x="105000" y="105000"/>
                                    </p:animScale>
                                  </p:childTnLst>
                                </p:cTn>
                              </p:par>
                              <p:par>
                                <p:cTn id="70" presetID="22" presetClass="entr" presetSubtype="8" fill="hold" grpId="0" nodeType="withEffect">
                                  <p:stCondLst>
                                    <p:cond delay="500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par>
                                <p:cTn id="73" presetID="6" presetClass="emph" presetSubtype="0" accel="50000" decel="50000" autoRev="1" fill="hold" grpId="1" nodeType="withEffect">
                                  <p:stCondLst>
                                    <p:cond delay="5000"/>
                                  </p:stCondLst>
                                  <p:childTnLst>
                                    <p:animScale>
                                      <p:cBhvr>
                                        <p:cTn id="74" dur="500" fill="hold"/>
                                        <p:tgtEl>
                                          <p:spTgt spid="5"/>
                                        </p:tgtEl>
                                      </p:cBhvr>
                                      <p:by x="105000" y="105000"/>
                                    </p:animScale>
                                  </p:childTnLst>
                                </p:cTn>
                              </p:par>
                              <p:par>
                                <p:cTn id="75" presetID="22" presetClass="entr" presetSubtype="8" fill="hold" grpId="0" nodeType="withEffect">
                                  <p:stCondLst>
                                    <p:cond delay="5300"/>
                                  </p:stCondLst>
                                  <p:childTnLst>
                                    <p:set>
                                      <p:cBhvr>
                                        <p:cTn id="76" dur="1" fill="hold">
                                          <p:stCondLst>
                                            <p:cond delay="0"/>
                                          </p:stCondLst>
                                        </p:cTn>
                                        <p:tgtEl>
                                          <p:spTgt spid="6"/>
                                        </p:tgtEl>
                                        <p:attrNameLst>
                                          <p:attrName>style.visibility</p:attrName>
                                        </p:attrNameLst>
                                      </p:cBhvr>
                                      <p:to>
                                        <p:strVal val="visible"/>
                                      </p:to>
                                    </p:set>
                                    <p:animEffect transition="in" filter="wipe(left)">
                                      <p:cBhvr>
                                        <p:cTn id="77" dur="500"/>
                                        <p:tgtEl>
                                          <p:spTgt spid="6"/>
                                        </p:tgtEl>
                                      </p:cBhvr>
                                    </p:animEffect>
                                  </p:childTnLst>
                                </p:cTn>
                              </p:par>
                              <p:par>
                                <p:cTn id="78" presetID="6" presetClass="emph" presetSubtype="0" accel="50000" decel="50000" autoRev="1" fill="hold" grpId="1" nodeType="withEffect">
                                  <p:stCondLst>
                                    <p:cond delay="5300"/>
                                  </p:stCondLst>
                                  <p:childTnLst>
                                    <p:animScale>
                                      <p:cBhvr>
                                        <p:cTn id="79" dur="500" fill="hold"/>
                                        <p:tgtEl>
                                          <p:spTgt spid="6"/>
                                        </p:tgtEl>
                                      </p:cBhvr>
                                      <p:by x="105000" y="105000"/>
                                    </p:animScale>
                                  </p:childTnLst>
                                </p:cTn>
                              </p:par>
                              <p:par>
                                <p:cTn id="80" presetID="22" presetClass="entr" presetSubtype="8" fill="hold" grpId="0" nodeType="withEffect">
                                  <p:stCondLst>
                                    <p:cond delay="5700"/>
                                  </p:stCondLst>
                                  <p:childTnLst>
                                    <p:set>
                                      <p:cBhvr>
                                        <p:cTn id="81" dur="1" fill="hold">
                                          <p:stCondLst>
                                            <p:cond delay="0"/>
                                          </p:stCondLst>
                                        </p:cTn>
                                        <p:tgtEl>
                                          <p:spTgt spid="18"/>
                                        </p:tgtEl>
                                        <p:attrNameLst>
                                          <p:attrName>style.visibility</p:attrName>
                                        </p:attrNameLst>
                                      </p:cBhvr>
                                      <p:to>
                                        <p:strVal val="visible"/>
                                      </p:to>
                                    </p:set>
                                    <p:animEffect transition="in" filter="wipe(left)">
                                      <p:cBhvr>
                                        <p:cTn id="82" dur="500"/>
                                        <p:tgtEl>
                                          <p:spTgt spid="18"/>
                                        </p:tgtEl>
                                      </p:cBhvr>
                                    </p:animEffect>
                                  </p:childTnLst>
                                </p:cTn>
                              </p:par>
                              <p:par>
                                <p:cTn id="83" presetID="6" presetClass="emph" presetSubtype="0" accel="50000" decel="50000" autoRev="1" fill="hold" grpId="1" nodeType="withEffect">
                                  <p:stCondLst>
                                    <p:cond delay="5700"/>
                                  </p:stCondLst>
                                  <p:childTnLst>
                                    <p:animScale>
                                      <p:cBhvr>
                                        <p:cTn id="84" dur="500" fill="hold"/>
                                        <p:tgtEl>
                                          <p:spTgt spid="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bldLvl="0" animBg="1"/>
      <p:bldP spid="3" grpId="0" bldLvl="0" animBg="1"/>
      <p:bldP spid="3" grpId="1" bldLvl="0" animBg="1"/>
      <p:bldP spid="4" grpId="0" bldLvl="0" animBg="1"/>
      <p:bldP spid="4" grpId="1" bldLvl="0" animBg="1"/>
      <p:bldP spid="5" grpId="0" bldLvl="0" animBg="1"/>
      <p:bldP spid="5" grpId="1" bldLvl="0" animBg="1"/>
      <p:bldP spid="6" grpId="0" bldLvl="0" animBg="1"/>
      <p:bldP spid="6" grpId="1" bldLvl="0" animBg="1"/>
      <p:bldP spid="18" grpId="0" bldLvl="0" animBg="1"/>
      <p:bldP spid="18"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4" grpId="0" bldLvl="0" animBg="1"/>
      <p:bldP spid="34" grpId="1" bldLvl="0" animBg="1"/>
      <p:bldP spid="35" grpId="0" bldLvl="0" animBg="1"/>
      <p:bldP spid="35" grpId="1" bldLvl="0" animBg="1"/>
      <p:bldP spid="36" grpId="0" bldLvl="0" animBg="1"/>
      <p:bldP spid="36" grpId="1" bldLvl="0" animBg="1"/>
    </p:bld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showMasterSp="0" userDrawn="1">
  <p:cSld name="66_Custom Layout">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screen"/>
          <a:srcRect/>
          <a:stretch>
            <a:fillRect/>
          </a:stretch>
        </p:blipFill>
        <p:spPr>
          <a:xfrm>
            <a:off x="0" y="356459"/>
            <a:ext cx="6096000" cy="6030254"/>
          </a:xfrm>
          <a:custGeom>
            <a:avLst/>
            <a:gdLst>
              <a:gd name="connsiteX0" fmla="*/ 0 w 6096000"/>
              <a:gd name="connsiteY0" fmla="*/ 0 h 6030254"/>
              <a:gd name="connsiteX1" fmla="*/ 6096000 w 6096000"/>
              <a:gd name="connsiteY1" fmla="*/ 0 h 6030254"/>
              <a:gd name="connsiteX2" fmla="*/ 6096000 w 6096000"/>
              <a:gd name="connsiteY2" fmla="*/ 6030254 h 6030254"/>
              <a:gd name="connsiteX3" fmla="*/ 0 w 6096000"/>
              <a:gd name="connsiteY3" fmla="*/ 6030254 h 6030254"/>
            </a:gdLst>
            <a:ahLst/>
            <a:cxnLst>
              <a:cxn ang="0">
                <a:pos x="connsiteX0" y="connsiteY0"/>
              </a:cxn>
              <a:cxn ang="0">
                <a:pos x="connsiteX1" y="connsiteY1"/>
              </a:cxn>
              <a:cxn ang="0">
                <a:pos x="connsiteX2" y="connsiteY2"/>
              </a:cxn>
              <a:cxn ang="0">
                <a:pos x="connsiteX3" y="connsiteY3"/>
              </a:cxn>
            </a:cxnLst>
            <a:rect l="l" t="t" r="r" b="b"/>
            <a:pathLst>
              <a:path w="6096000" h="6030254">
                <a:moveTo>
                  <a:pt x="0" y="0"/>
                </a:moveTo>
                <a:lnTo>
                  <a:pt x="6096000" y="0"/>
                </a:lnTo>
                <a:lnTo>
                  <a:pt x="6096000" y="6030254"/>
                </a:lnTo>
                <a:lnTo>
                  <a:pt x="0" y="6030254"/>
                </a:lnTo>
                <a:close/>
              </a:path>
            </a:pathLst>
          </a:custGeom>
          <a:effectLst/>
        </p:spPr>
      </p:pic>
      <p:sp>
        <p:nvSpPr>
          <p:cNvPr id="10" name="Picture Placeholder 9"/>
          <p:cNvSpPr>
            <a:spLocks noGrp="1"/>
          </p:cNvSpPr>
          <p:nvPr>
            <p:ph type="pic" sz="quarter" idx="31"/>
          </p:nvPr>
        </p:nvSpPr>
        <p:spPr>
          <a:xfrm>
            <a:off x="0" y="495301"/>
            <a:ext cx="5356490" cy="5331619"/>
          </a:xfrm>
          <a:custGeom>
            <a:avLst/>
            <a:gdLst>
              <a:gd name="connsiteX0" fmla="*/ 0 w 5356490"/>
              <a:gd name="connsiteY0" fmla="*/ 0 h 5331619"/>
              <a:gd name="connsiteX1" fmla="*/ 5094827 w 5356490"/>
              <a:gd name="connsiteY1" fmla="*/ 0 h 5331619"/>
              <a:gd name="connsiteX2" fmla="*/ 5316008 w 5356490"/>
              <a:gd name="connsiteY2" fmla="*/ 230706 h 5331619"/>
              <a:gd name="connsiteX3" fmla="*/ 5356490 w 5356490"/>
              <a:gd name="connsiteY3" fmla="*/ 5298282 h 5331619"/>
              <a:gd name="connsiteX4" fmla="*/ 5356489 w 5356490"/>
              <a:gd name="connsiteY4" fmla="*/ 5331619 h 5331619"/>
              <a:gd name="connsiteX5" fmla="*/ 0 w 5356490"/>
              <a:gd name="connsiteY5" fmla="*/ 5327006 h 533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56490" h="5331619">
                <a:moveTo>
                  <a:pt x="0" y="0"/>
                </a:moveTo>
                <a:lnTo>
                  <a:pt x="5094827" y="0"/>
                </a:lnTo>
                <a:cubicBezTo>
                  <a:pt x="5231448" y="0"/>
                  <a:pt x="5316008" y="94085"/>
                  <a:pt x="5316008" y="230706"/>
                </a:cubicBezTo>
                <a:lnTo>
                  <a:pt x="5356490" y="5298282"/>
                </a:lnTo>
                <a:cubicBezTo>
                  <a:pt x="5356490" y="5309394"/>
                  <a:pt x="5356489" y="5320507"/>
                  <a:pt x="5356489" y="5331619"/>
                </a:cubicBezTo>
                <a:lnTo>
                  <a:pt x="0" y="5327006"/>
                </a:ln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Title 1"/>
          <p:cNvSpPr>
            <a:spLocks noGrp="1"/>
          </p:cNvSpPr>
          <p:nvPr>
            <p:ph type="title"/>
          </p:nvPr>
        </p:nvSpPr>
        <p:spPr>
          <a:xfrm>
            <a:off x="7101840" y="946702"/>
            <a:ext cx="4079681" cy="1249845"/>
          </a:xfrm>
        </p:spPr>
        <p:txBody>
          <a:bodyPr/>
          <a:lstStyle/>
          <a:p>
            <a:r>
              <a:rPr lang="en-US"/>
              <a:t>Click to edit Master title style</a:t>
            </a:r>
            <a:endParaRPr lang="en-US"/>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67_Custom Layout">
    <p:spTree>
      <p:nvGrpSpPr>
        <p:cNvPr id="1" name=""/>
        <p:cNvGrpSpPr/>
        <p:nvPr/>
      </p:nvGrpSpPr>
      <p:grpSpPr>
        <a:xfrm>
          <a:off x="0" y="0"/>
          <a:ext cx="0" cy="0"/>
          <a:chOff x="0" y="0"/>
          <a:chExt cx="0" cy="0"/>
        </a:xfrm>
      </p:grpSpPr>
      <p:sp>
        <p:nvSpPr>
          <p:cNvPr id="3"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9" name="Picture Placeholder 8"/>
          <p:cNvSpPr>
            <a:spLocks noGrp="1"/>
          </p:cNvSpPr>
          <p:nvPr>
            <p:ph type="pic" sz="quarter" idx="27"/>
          </p:nvPr>
        </p:nvSpPr>
        <p:spPr>
          <a:xfrm rot="19307849">
            <a:off x="7597951" y="2463457"/>
            <a:ext cx="1917131" cy="4834932"/>
          </a:xfrm>
          <a:custGeom>
            <a:avLst/>
            <a:gdLst>
              <a:gd name="connsiteX0" fmla="*/ 0 w 2047422"/>
              <a:gd name="connsiteY0" fmla="*/ 0 h 2343150"/>
              <a:gd name="connsiteX1" fmla="*/ 2047422 w 2047422"/>
              <a:gd name="connsiteY1" fmla="*/ 0 h 2343150"/>
              <a:gd name="connsiteX2" fmla="*/ 2047422 w 2047422"/>
              <a:gd name="connsiteY2" fmla="*/ 2343150 h 2343150"/>
              <a:gd name="connsiteX3" fmla="*/ 0 w 2047422"/>
              <a:gd name="connsiteY3" fmla="*/ 2343150 h 2343150"/>
              <a:gd name="connsiteX4" fmla="*/ 0 w 2047422"/>
              <a:gd name="connsiteY4" fmla="*/ 0 h 2343150"/>
              <a:gd name="connsiteX0-1" fmla="*/ 0 w 2047422"/>
              <a:gd name="connsiteY0-2" fmla="*/ 522147 h 2865297"/>
              <a:gd name="connsiteX1-3" fmla="*/ 2036254 w 2047422"/>
              <a:gd name="connsiteY1-4" fmla="*/ 0 h 2865297"/>
              <a:gd name="connsiteX2-5" fmla="*/ 2047422 w 2047422"/>
              <a:gd name="connsiteY2-6" fmla="*/ 2865297 h 2865297"/>
              <a:gd name="connsiteX3-7" fmla="*/ 0 w 2047422"/>
              <a:gd name="connsiteY3-8" fmla="*/ 2865297 h 2865297"/>
              <a:gd name="connsiteX4-9" fmla="*/ 0 w 2047422"/>
              <a:gd name="connsiteY4-10" fmla="*/ 522147 h 2865297"/>
              <a:gd name="connsiteX0-11" fmla="*/ 0 w 2047422"/>
              <a:gd name="connsiteY0-12" fmla="*/ 529524 h 2872674"/>
              <a:gd name="connsiteX1-13" fmla="*/ 2036254 w 2047422"/>
              <a:gd name="connsiteY1-14" fmla="*/ 7377 h 2872674"/>
              <a:gd name="connsiteX2-15" fmla="*/ 2047422 w 2047422"/>
              <a:gd name="connsiteY2-16" fmla="*/ 2872674 h 2872674"/>
              <a:gd name="connsiteX3-17" fmla="*/ 0 w 2047422"/>
              <a:gd name="connsiteY3-18" fmla="*/ 2872674 h 2872674"/>
              <a:gd name="connsiteX4-19" fmla="*/ 0 w 2047422"/>
              <a:gd name="connsiteY4-20" fmla="*/ 529524 h 2872674"/>
              <a:gd name="connsiteX0-21" fmla="*/ 143233 w 2047422"/>
              <a:gd name="connsiteY0-22" fmla="*/ 243575 h 2884689"/>
              <a:gd name="connsiteX1-23" fmla="*/ 2036254 w 2047422"/>
              <a:gd name="connsiteY1-24" fmla="*/ 19392 h 2884689"/>
              <a:gd name="connsiteX2-25" fmla="*/ 2047422 w 2047422"/>
              <a:gd name="connsiteY2-26" fmla="*/ 2884689 h 2884689"/>
              <a:gd name="connsiteX3-27" fmla="*/ 0 w 2047422"/>
              <a:gd name="connsiteY3-28" fmla="*/ 2884689 h 2884689"/>
              <a:gd name="connsiteX4-29" fmla="*/ 143233 w 2047422"/>
              <a:gd name="connsiteY4-30" fmla="*/ 243575 h 2884689"/>
              <a:gd name="connsiteX0-31" fmla="*/ 143233 w 2047422"/>
              <a:gd name="connsiteY0-32" fmla="*/ 236413 h 2877527"/>
              <a:gd name="connsiteX1-33" fmla="*/ 2036254 w 2047422"/>
              <a:gd name="connsiteY1-34" fmla="*/ 12230 h 2877527"/>
              <a:gd name="connsiteX2-35" fmla="*/ 2047422 w 2047422"/>
              <a:gd name="connsiteY2-36" fmla="*/ 2877527 h 2877527"/>
              <a:gd name="connsiteX3-37" fmla="*/ 0 w 2047422"/>
              <a:gd name="connsiteY3-38" fmla="*/ 2877527 h 2877527"/>
              <a:gd name="connsiteX4-39" fmla="*/ 143233 w 2047422"/>
              <a:gd name="connsiteY4-40" fmla="*/ 236413 h 2877527"/>
              <a:gd name="connsiteX0-41" fmla="*/ 143233 w 2047422"/>
              <a:gd name="connsiteY0-42" fmla="*/ 239306 h 2880420"/>
              <a:gd name="connsiteX1-43" fmla="*/ 2036254 w 2047422"/>
              <a:gd name="connsiteY1-44" fmla="*/ 15123 h 2880420"/>
              <a:gd name="connsiteX2-45" fmla="*/ 2047422 w 2047422"/>
              <a:gd name="connsiteY2-46" fmla="*/ 2880420 h 2880420"/>
              <a:gd name="connsiteX3-47" fmla="*/ 0 w 2047422"/>
              <a:gd name="connsiteY3-48" fmla="*/ 2880420 h 2880420"/>
              <a:gd name="connsiteX4-49" fmla="*/ 143233 w 2047422"/>
              <a:gd name="connsiteY4-50" fmla="*/ 239306 h 2880420"/>
              <a:gd name="connsiteX0-51" fmla="*/ 58584 w 1962773"/>
              <a:gd name="connsiteY0-52" fmla="*/ 239306 h 4715270"/>
              <a:gd name="connsiteX1-53" fmla="*/ 1951605 w 1962773"/>
              <a:gd name="connsiteY1-54" fmla="*/ 15123 h 4715270"/>
              <a:gd name="connsiteX2-55" fmla="*/ 1962773 w 1962773"/>
              <a:gd name="connsiteY2-56" fmla="*/ 2880420 h 4715270"/>
              <a:gd name="connsiteX3-57" fmla="*/ 0 w 1962773"/>
              <a:gd name="connsiteY3-58" fmla="*/ 4715270 h 4715270"/>
              <a:gd name="connsiteX4-59" fmla="*/ 58584 w 1962773"/>
              <a:gd name="connsiteY4-60" fmla="*/ 239306 h 4715270"/>
              <a:gd name="connsiteX0-61" fmla="*/ 58584 w 1951738"/>
              <a:gd name="connsiteY0-62" fmla="*/ 239306 h 4715270"/>
              <a:gd name="connsiteX1-63" fmla="*/ 1951605 w 1951738"/>
              <a:gd name="connsiteY1-64" fmla="*/ 15123 h 4715270"/>
              <a:gd name="connsiteX2-65" fmla="*/ 1883562 w 1951738"/>
              <a:gd name="connsiteY2-66" fmla="*/ 4358154 h 4715270"/>
              <a:gd name="connsiteX3-67" fmla="*/ 0 w 1951738"/>
              <a:gd name="connsiteY3-68" fmla="*/ 4715270 h 4715270"/>
              <a:gd name="connsiteX4-69" fmla="*/ 58584 w 1951738"/>
              <a:gd name="connsiteY4-70" fmla="*/ 239306 h 4715270"/>
              <a:gd name="connsiteX0-71" fmla="*/ 58584 w 1951738"/>
              <a:gd name="connsiteY0-72" fmla="*/ 239306 h 4715270"/>
              <a:gd name="connsiteX1-73" fmla="*/ 1951605 w 1951738"/>
              <a:gd name="connsiteY1-74" fmla="*/ 15123 h 4715270"/>
              <a:gd name="connsiteX2-75" fmla="*/ 1883562 w 1951738"/>
              <a:gd name="connsiteY2-76" fmla="*/ 4358154 h 4715270"/>
              <a:gd name="connsiteX3-77" fmla="*/ 1773781 w 1951738"/>
              <a:gd name="connsiteY3-78" fmla="*/ 4521470 h 4715270"/>
              <a:gd name="connsiteX4-79" fmla="*/ 0 w 1951738"/>
              <a:gd name="connsiteY4-80" fmla="*/ 4715270 h 4715270"/>
              <a:gd name="connsiteX5" fmla="*/ 58584 w 1951738"/>
              <a:gd name="connsiteY5" fmla="*/ 239306 h 4715270"/>
              <a:gd name="connsiteX0-81" fmla="*/ 58584 w 1951738"/>
              <a:gd name="connsiteY0-82" fmla="*/ 239306 h 4715270"/>
              <a:gd name="connsiteX1-83" fmla="*/ 1951605 w 1951738"/>
              <a:gd name="connsiteY1-84" fmla="*/ 15123 h 4715270"/>
              <a:gd name="connsiteX2-85" fmla="*/ 1883562 w 1951738"/>
              <a:gd name="connsiteY2-86" fmla="*/ 4358154 h 4715270"/>
              <a:gd name="connsiteX3-87" fmla="*/ 1773781 w 1951738"/>
              <a:gd name="connsiteY3-88" fmla="*/ 4521470 h 4715270"/>
              <a:gd name="connsiteX4-89" fmla="*/ 0 w 1951738"/>
              <a:gd name="connsiteY4-90" fmla="*/ 4715270 h 4715270"/>
              <a:gd name="connsiteX5-91" fmla="*/ 58584 w 1951738"/>
              <a:gd name="connsiteY5-92" fmla="*/ 239306 h 4715270"/>
              <a:gd name="connsiteX0-93" fmla="*/ 58584 w 1951738"/>
              <a:gd name="connsiteY0-94" fmla="*/ 239306 h 4715270"/>
              <a:gd name="connsiteX1-95" fmla="*/ 1951605 w 1951738"/>
              <a:gd name="connsiteY1-96" fmla="*/ 15123 h 4715270"/>
              <a:gd name="connsiteX2-97" fmla="*/ 1883562 w 1951738"/>
              <a:gd name="connsiteY2-98" fmla="*/ 4358154 h 4715270"/>
              <a:gd name="connsiteX3-99" fmla="*/ 1721710 w 1951738"/>
              <a:gd name="connsiteY3-100" fmla="*/ 4520894 h 4715270"/>
              <a:gd name="connsiteX4-101" fmla="*/ 0 w 1951738"/>
              <a:gd name="connsiteY4-102" fmla="*/ 4715270 h 4715270"/>
              <a:gd name="connsiteX5-103" fmla="*/ 58584 w 1951738"/>
              <a:gd name="connsiteY5-104" fmla="*/ 239306 h 4715270"/>
              <a:gd name="connsiteX0-105" fmla="*/ 58584 w 1951737"/>
              <a:gd name="connsiteY0-106" fmla="*/ 239306 h 4715270"/>
              <a:gd name="connsiteX1-107" fmla="*/ 1951605 w 1951737"/>
              <a:gd name="connsiteY1-108" fmla="*/ 15123 h 4715270"/>
              <a:gd name="connsiteX2-109" fmla="*/ 1882868 w 1951737"/>
              <a:gd name="connsiteY2-110" fmla="*/ 4333366 h 4715270"/>
              <a:gd name="connsiteX3-111" fmla="*/ 1721710 w 1951737"/>
              <a:gd name="connsiteY3-112" fmla="*/ 4520894 h 4715270"/>
              <a:gd name="connsiteX4-113" fmla="*/ 0 w 1951737"/>
              <a:gd name="connsiteY4-114" fmla="*/ 4715270 h 4715270"/>
              <a:gd name="connsiteX5-115" fmla="*/ 58584 w 1951737"/>
              <a:gd name="connsiteY5-116" fmla="*/ 239306 h 4715270"/>
              <a:gd name="connsiteX0-117" fmla="*/ 58584 w 1951737"/>
              <a:gd name="connsiteY0-118" fmla="*/ 239306 h 4715270"/>
              <a:gd name="connsiteX1-119" fmla="*/ 1951605 w 1951737"/>
              <a:gd name="connsiteY1-120" fmla="*/ 15123 h 4715270"/>
              <a:gd name="connsiteX2-121" fmla="*/ 1882868 w 1951737"/>
              <a:gd name="connsiteY2-122" fmla="*/ 4333366 h 4715270"/>
              <a:gd name="connsiteX3-123" fmla="*/ 1721710 w 1951737"/>
              <a:gd name="connsiteY3-124" fmla="*/ 4520894 h 4715270"/>
              <a:gd name="connsiteX4-125" fmla="*/ 983508 w 1951737"/>
              <a:gd name="connsiteY4-126" fmla="*/ 4663150 h 4715270"/>
              <a:gd name="connsiteX5-127" fmla="*/ 0 w 1951737"/>
              <a:gd name="connsiteY5-128" fmla="*/ 4715270 h 4715270"/>
              <a:gd name="connsiteX6" fmla="*/ 58584 w 1951737"/>
              <a:gd name="connsiteY6" fmla="*/ 239306 h 4715270"/>
              <a:gd name="connsiteX0-129" fmla="*/ 58584 w 1951737"/>
              <a:gd name="connsiteY0-130" fmla="*/ 239306 h 4715270"/>
              <a:gd name="connsiteX1-131" fmla="*/ 1951605 w 1951737"/>
              <a:gd name="connsiteY1-132" fmla="*/ 15123 h 4715270"/>
              <a:gd name="connsiteX2-133" fmla="*/ 1882868 w 1951737"/>
              <a:gd name="connsiteY2-134" fmla="*/ 4333366 h 4715270"/>
              <a:gd name="connsiteX3-135" fmla="*/ 1721710 w 1951737"/>
              <a:gd name="connsiteY3-136" fmla="*/ 4520894 h 4715270"/>
              <a:gd name="connsiteX4-137" fmla="*/ 983508 w 1951737"/>
              <a:gd name="connsiteY4-138" fmla="*/ 4663150 h 4715270"/>
              <a:gd name="connsiteX5-139" fmla="*/ 0 w 1951737"/>
              <a:gd name="connsiteY5-140" fmla="*/ 4715270 h 4715270"/>
              <a:gd name="connsiteX6-141" fmla="*/ 58584 w 1951737"/>
              <a:gd name="connsiteY6-142" fmla="*/ 239306 h 4715270"/>
              <a:gd name="connsiteX0-143" fmla="*/ 58584 w 1951737"/>
              <a:gd name="connsiteY0-144" fmla="*/ 239306 h 4715270"/>
              <a:gd name="connsiteX1-145" fmla="*/ 1951605 w 1951737"/>
              <a:gd name="connsiteY1-146" fmla="*/ 15123 h 4715270"/>
              <a:gd name="connsiteX2-147" fmla="*/ 1882868 w 1951737"/>
              <a:gd name="connsiteY2-148" fmla="*/ 4333366 h 4715270"/>
              <a:gd name="connsiteX3-149" fmla="*/ 1721710 w 1951737"/>
              <a:gd name="connsiteY3-150" fmla="*/ 4520894 h 4715270"/>
              <a:gd name="connsiteX4-151" fmla="*/ 983508 w 1951737"/>
              <a:gd name="connsiteY4-152" fmla="*/ 4663150 h 4715270"/>
              <a:gd name="connsiteX5-153" fmla="*/ 0 w 1951737"/>
              <a:gd name="connsiteY5-154" fmla="*/ 4715270 h 4715270"/>
              <a:gd name="connsiteX6-155" fmla="*/ 58584 w 1951737"/>
              <a:gd name="connsiteY6-156" fmla="*/ 239306 h 4715270"/>
              <a:gd name="connsiteX0-157" fmla="*/ 58584 w 1951737"/>
              <a:gd name="connsiteY0-158" fmla="*/ 239306 h 4715270"/>
              <a:gd name="connsiteX1-159" fmla="*/ 1951605 w 1951737"/>
              <a:gd name="connsiteY1-160" fmla="*/ 15123 h 4715270"/>
              <a:gd name="connsiteX2-161" fmla="*/ 1882868 w 1951737"/>
              <a:gd name="connsiteY2-162" fmla="*/ 4333366 h 4715270"/>
              <a:gd name="connsiteX3-163" fmla="*/ 1721710 w 1951737"/>
              <a:gd name="connsiteY3-164" fmla="*/ 4520894 h 4715270"/>
              <a:gd name="connsiteX4-165" fmla="*/ 983508 w 1951737"/>
              <a:gd name="connsiteY4-166" fmla="*/ 4663150 h 4715270"/>
              <a:gd name="connsiteX5-167" fmla="*/ 0 w 1951737"/>
              <a:gd name="connsiteY5-168" fmla="*/ 4715270 h 4715270"/>
              <a:gd name="connsiteX6-169" fmla="*/ 58584 w 1951737"/>
              <a:gd name="connsiteY6-170" fmla="*/ 239306 h 4715270"/>
              <a:gd name="connsiteX0-171" fmla="*/ 58584 w 1951737"/>
              <a:gd name="connsiteY0-172" fmla="*/ 239306 h 4834932"/>
              <a:gd name="connsiteX1-173" fmla="*/ 1951605 w 1951737"/>
              <a:gd name="connsiteY1-174" fmla="*/ 15123 h 4834932"/>
              <a:gd name="connsiteX2-175" fmla="*/ 1882868 w 1951737"/>
              <a:gd name="connsiteY2-176" fmla="*/ 4333366 h 4834932"/>
              <a:gd name="connsiteX3-177" fmla="*/ 1721710 w 1951737"/>
              <a:gd name="connsiteY3-178" fmla="*/ 4520894 h 4834932"/>
              <a:gd name="connsiteX4-179" fmla="*/ 983508 w 1951737"/>
              <a:gd name="connsiteY4-180" fmla="*/ 4663150 h 4834932"/>
              <a:gd name="connsiteX5-181" fmla="*/ 149342 w 1951737"/>
              <a:gd name="connsiteY5-182" fmla="*/ 4834932 h 4834932"/>
              <a:gd name="connsiteX6-183" fmla="*/ 0 w 1951737"/>
              <a:gd name="connsiteY6-184" fmla="*/ 4715270 h 4834932"/>
              <a:gd name="connsiteX7" fmla="*/ 58584 w 1951737"/>
              <a:gd name="connsiteY7" fmla="*/ 239306 h 4834932"/>
              <a:gd name="connsiteX0-185" fmla="*/ 23978 w 1917131"/>
              <a:gd name="connsiteY0-186" fmla="*/ 239306 h 4834932"/>
              <a:gd name="connsiteX1-187" fmla="*/ 1916999 w 1917131"/>
              <a:gd name="connsiteY1-188" fmla="*/ 15123 h 4834932"/>
              <a:gd name="connsiteX2-189" fmla="*/ 1848262 w 1917131"/>
              <a:gd name="connsiteY2-190" fmla="*/ 4333366 h 4834932"/>
              <a:gd name="connsiteX3-191" fmla="*/ 1687104 w 1917131"/>
              <a:gd name="connsiteY3-192" fmla="*/ 4520894 h 4834932"/>
              <a:gd name="connsiteX4-193" fmla="*/ 948902 w 1917131"/>
              <a:gd name="connsiteY4-194" fmla="*/ 4663150 h 4834932"/>
              <a:gd name="connsiteX5-195" fmla="*/ 114736 w 1917131"/>
              <a:gd name="connsiteY5-196" fmla="*/ 4834932 h 4834932"/>
              <a:gd name="connsiteX6-197" fmla="*/ 0 w 1917131"/>
              <a:gd name="connsiteY6-198" fmla="*/ 4702101 h 4834932"/>
              <a:gd name="connsiteX7-199" fmla="*/ 23978 w 1917131"/>
              <a:gd name="connsiteY7-200" fmla="*/ 239306 h 4834932"/>
              <a:gd name="connsiteX0-201" fmla="*/ 23978 w 1917131"/>
              <a:gd name="connsiteY0-202" fmla="*/ 239306 h 4834932"/>
              <a:gd name="connsiteX1-203" fmla="*/ 1916999 w 1917131"/>
              <a:gd name="connsiteY1-204" fmla="*/ 15123 h 4834932"/>
              <a:gd name="connsiteX2-205" fmla="*/ 1848262 w 1917131"/>
              <a:gd name="connsiteY2-206" fmla="*/ 4333366 h 4834932"/>
              <a:gd name="connsiteX3-207" fmla="*/ 1687104 w 1917131"/>
              <a:gd name="connsiteY3-208" fmla="*/ 4520894 h 4834932"/>
              <a:gd name="connsiteX4-209" fmla="*/ 948902 w 1917131"/>
              <a:gd name="connsiteY4-210" fmla="*/ 4663150 h 4834932"/>
              <a:gd name="connsiteX5-211" fmla="*/ 114736 w 1917131"/>
              <a:gd name="connsiteY5-212" fmla="*/ 4834932 h 4834932"/>
              <a:gd name="connsiteX6-213" fmla="*/ 0 w 1917131"/>
              <a:gd name="connsiteY6-214" fmla="*/ 4702101 h 4834932"/>
              <a:gd name="connsiteX7-215" fmla="*/ 23978 w 1917131"/>
              <a:gd name="connsiteY7-216" fmla="*/ 239306 h 4834932"/>
              <a:gd name="connsiteX0-217" fmla="*/ 23978 w 1917131"/>
              <a:gd name="connsiteY0-218" fmla="*/ 239306 h 4834932"/>
              <a:gd name="connsiteX1-219" fmla="*/ 1916999 w 1917131"/>
              <a:gd name="connsiteY1-220" fmla="*/ 15123 h 4834932"/>
              <a:gd name="connsiteX2-221" fmla="*/ 1848262 w 1917131"/>
              <a:gd name="connsiteY2-222" fmla="*/ 4333366 h 4834932"/>
              <a:gd name="connsiteX3-223" fmla="*/ 1687104 w 1917131"/>
              <a:gd name="connsiteY3-224" fmla="*/ 4520894 h 4834932"/>
              <a:gd name="connsiteX4-225" fmla="*/ 948902 w 1917131"/>
              <a:gd name="connsiteY4-226" fmla="*/ 4663150 h 4834932"/>
              <a:gd name="connsiteX5-227" fmla="*/ 114736 w 1917131"/>
              <a:gd name="connsiteY5-228" fmla="*/ 4834932 h 4834932"/>
              <a:gd name="connsiteX6-229" fmla="*/ 0 w 1917131"/>
              <a:gd name="connsiteY6-230" fmla="*/ 4702101 h 4834932"/>
              <a:gd name="connsiteX7-231" fmla="*/ 23978 w 1917131"/>
              <a:gd name="connsiteY7-232" fmla="*/ 239306 h 4834932"/>
              <a:gd name="connsiteX0-233" fmla="*/ 23978 w 1917131"/>
              <a:gd name="connsiteY0-234" fmla="*/ 239306 h 4834932"/>
              <a:gd name="connsiteX1-235" fmla="*/ 1916999 w 1917131"/>
              <a:gd name="connsiteY1-236" fmla="*/ 15123 h 4834932"/>
              <a:gd name="connsiteX2-237" fmla="*/ 1848262 w 1917131"/>
              <a:gd name="connsiteY2-238" fmla="*/ 4333366 h 4834932"/>
              <a:gd name="connsiteX3-239" fmla="*/ 1687104 w 1917131"/>
              <a:gd name="connsiteY3-240" fmla="*/ 4520894 h 4834932"/>
              <a:gd name="connsiteX4-241" fmla="*/ 948533 w 1917131"/>
              <a:gd name="connsiteY4-242" fmla="*/ 4679021 h 4834932"/>
              <a:gd name="connsiteX5-243" fmla="*/ 114736 w 1917131"/>
              <a:gd name="connsiteY5-244" fmla="*/ 4834932 h 4834932"/>
              <a:gd name="connsiteX6-245" fmla="*/ 0 w 1917131"/>
              <a:gd name="connsiteY6-246" fmla="*/ 4702101 h 4834932"/>
              <a:gd name="connsiteX7-247" fmla="*/ 23978 w 1917131"/>
              <a:gd name="connsiteY7-248" fmla="*/ 239306 h 4834932"/>
              <a:gd name="connsiteX0-249" fmla="*/ 23978 w 1917131"/>
              <a:gd name="connsiteY0-250" fmla="*/ 239306 h 4834932"/>
              <a:gd name="connsiteX1-251" fmla="*/ 1916999 w 1917131"/>
              <a:gd name="connsiteY1-252" fmla="*/ 15123 h 4834932"/>
              <a:gd name="connsiteX2-253" fmla="*/ 1848262 w 1917131"/>
              <a:gd name="connsiteY2-254" fmla="*/ 4333366 h 4834932"/>
              <a:gd name="connsiteX3-255" fmla="*/ 1687104 w 1917131"/>
              <a:gd name="connsiteY3-256" fmla="*/ 4520894 h 4834932"/>
              <a:gd name="connsiteX4-257" fmla="*/ 948533 w 1917131"/>
              <a:gd name="connsiteY4-258" fmla="*/ 4679021 h 4834932"/>
              <a:gd name="connsiteX5-259" fmla="*/ 114736 w 1917131"/>
              <a:gd name="connsiteY5-260" fmla="*/ 4834932 h 4834932"/>
              <a:gd name="connsiteX6-261" fmla="*/ 0 w 1917131"/>
              <a:gd name="connsiteY6-262" fmla="*/ 4702101 h 4834932"/>
              <a:gd name="connsiteX7-263" fmla="*/ 23978 w 1917131"/>
              <a:gd name="connsiteY7-264" fmla="*/ 239306 h 4834932"/>
              <a:gd name="connsiteX0-265" fmla="*/ 23978 w 1917131"/>
              <a:gd name="connsiteY0-266" fmla="*/ 239306 h 4834932"/>
              <a:gd name="connsiteX1-267" fmla="*/ 1916999 w 1917131"/>
              <a:gd name="connsiteY1-268" fmla="*/ 15123 h 4834932"/>
              <a:gd name="connsiteX2-269" fmla="*/ 1848262 w 1917131"/>
              <a:gd name="connsiteY2-270" fmla="*/ 4333366 h 4834932"/>
              <a:gd name="connsiteX3-271" fmla="*/ 1687104 w 1917131"/>
              <a:gd name="connsiteY3-272" fmla="*/ 4520894 h 4834932"/>
              <a:gd name="connsiteX4-273" fmla="*/ 948533 w 1917131"/>
              <a:gd name="connsiteY4-274" fmla="*/ 4679021 h 4834932"/>
              <a:gd name="connsiteX5-275" fmla="*/ 114736 w 1917131"/>
              <a:gd name="connsiteY5-276" fmla="*/ 4834932 h 4834932"/>
              <a:gd name="connsiteX6-277" fmla="*/ 0 w 1917131"/>
              <a:gd name="connsiteY6-278" fmla="*/ 4702101 h 4834932"/>
              <a:gd name="connsiteX7-279" fmla="*/ 23978 w 1917131"/>
              <a:gd name="connsiteY7-280" fmla="*/ 239306 h 483493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 ang="0">
                <a:pos x="connsiteX6-141" y="connsiteY6-142"/>
              </a:cxn>
              <a:cxn ang="0">
                <a:pos x="connsiteX7-199" y="connsiteY7-200"/>
              </a:cxn>
            </a:cxnLst>
            <a:rect l="l" t="t" r="r" b="b"/>
            <a:pathLst>
              <a:path w="1917131" h="4834932">
                <a:moveTo>
                  <a:pt x="23978" y="239306"/>
                </a:moveTo>
                <a:cubicBezTo>
                  <a:pt x="600978" y="122073"/>
                  <a:pt x="1177515" y="-52560"/>
                  <a:pt x="1916999" y="15123"/>
                </a:cubicBezTo>
                <a:cubicBezTo>
                  <a:pt x="1920722" y="970222"/>
                  <a:pt x="1844539" y="3378267"/>
                  <a:pt x="1848262" y="4333366"/>
                </a:cubicBezTo>
                <a:cubicBezTo>
                  <a:pt x="1836849" y="4415703"/>
                  <a:pt x="1736266" y="4508669"/>
                  <a:pt x="1687104" y="4520894"/>
                </a:cubicBezTo>
                <a:cubicBezTo>
                  <a:pt x="1573622" y="4529900"/>
                  <a:pt x="1291203" y="4620088"/>
                  <a:pt x="948533" y="4679021"/>
                </a:cubicBezTo>
                <a:cubicBezTo>
                  <a:pt x="676191" y="4727310"/>
                  <a:pt x="677785" y="4740686"/>
                  <a:pt x="114736" y="4834932"/>
                </a:cubicBezTo>
                <a:cubicBezTo>
                  <a:pt x="65241" y="4810084"/>
                  <a:pt x="19997" y="4820903"/>
                  <a:pt x="0" y="4702101"/>
                </a:cubicBezTo>
                <a:lnTo>
                  <a:pt x="23978" y="239306"/>
                </a:ln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10" name="Picture Placeholder 8"/>
          <p:cNvSpPr>
            <a:spLocks noGrp="1"/>
          </p:cNvSpPr>
          <p:nvPr>
            <p:ph type="pic" sz="quarter" idx="46"/>
          </p:nvPr>
        </p:nvSpPr>
        <p:spPr>
          <a:xfrm rot="2445785">
            <a:off x="10178826" y="1101403"/>
            <a:ext cx="1366859" cy="5144145"/>
          </a:xfrm>
          <a:custGeom>
            <a:avLst/>
            <a:gdLst>
              <a:gd name="connsiteX0" fmla="*/ 0 w 2028916"/>
              <a:gd name="connsiteY0" fmla="*/ 0 h 2326822"/>
              <a:gd name="connsiteX1" fmla="*/ 2028916 w 2028916"/>
              <a:gd name="connsiteY1" fmla="*/ 0 h 2326822"/>
              <a:gd name="connsiteX2" fmla="*/ 2028916 w 2028916"/>
              <a:gd name="connsiteY2" fmla="*/ 2326822 h 2326822"/>
              <a:gd name="connsiteX3" fmla="*/ 0 w 2028916"/>
              <a:gd name="connsiteY3" fmla="*/ 2326822 h 2326822"/>
              <a:gd name="connsiteX4" fmla="*/ 0 w 2028916"/>
              <a:gd name="connsiteY4" fmla="*/ 0 h 2326822"/>
              <a:gd name="connsiteX0-1" fmla="*/ 0 w 2108542"/>
              <a:gd name="connsiteY0-2" fmla="*/ 2168777 h 4495599"/>
              <a:gd name="connsiteX1-3" fmla="*/ 2108542 w 2108542"/>
              <a:gd name="connsiteY1-4" fmla="*/ 0 h 4495599"/>
              <a:gd name="connsiteX2-5" fmla="*/ 2028916 w 2108542"/>
              <a:gd name="connsiteY2-6" fmla="*/ 4495599 h 4495599"/>
              <a:gd name="connsiteX3-7" fmla="*/ 0 w 2108542"/>
              <a:gd name="connsiteY3-8" fmla="*/ 4495599 h 4495599"/>
              <a:gd name="connsiteX4-9" fmla="*/ 0 w 2108542"/>
              <a:gd name="connsiteY4-10" fmla="*/ 2168777 h 4495599"/>
              <a:gd name="connsiteX0-11" fmla="*/ 933397 w 2108542"/>
              <a:gd name="connsiteY0-12" fmla="*/ 873689 h 4495599"/>
              <a:gd name="connsiteX1-13" fmla="*/ 2108542 w 2108542"/>
              <a:gd name="connsiteY1-14" fmla="*/ 0 h 4495599"/>
              <a:gd name="connsiteX2-15" fmla="*/ 2028916 w 2108542"/>
              <a:gd name="connsiteY2-16" fmla="*/ 4495599 h 4495599"/>
              <a:gd name="connsiteX3-17" fmla="*/ 0 w 2108542"/>
              <a:gd name="connsiteY3-18" fmla="*/ 4495599 h 4495599"/>
              <a:gd name="connsiteX4-19" fmla="*/ 933397 w 2108542"/>
              <a:gd name="connsiteY4-20" fmla="*/ 873689 h 4495599"/>
              <a:gd name="connsiteX0-21" fmla="*/ 195800 w 1370945"/>
              <a:gd name="connsiteY0-22" fmla="*/ 873689 h 5205346"/>
              <a:gd name="connsiteX1-23" fmla="*/ 1370945 w 1370945"/>
              <a:gd name="connsiteY1-24" fmla="*/ 0 h 5205346"/>
              <a:gd name="connsiteX2-25" fmla="*/ 1291319 w 1370945"/>
              <a:gd name="connsiteY2-26" fmla="*/ 4495599 h 5205346"/>
              <a:gd name="connsiteX3-27" fmla="*/ 0 w 1370945"/>
              <a:gd name="connsiteY3-28" fmla="*/ 5205346 h 5205346"/>
              <a:gd name="connsiteX4-29" fmla="*/ 195800 w 1370945"/>
              <a:gd name="connsiteY4-30" fmla="*/ 873689 h 5205346"/>
              <a:gd name="connsiteX0-31" fmla="*/ 195800 w 1370945"/>
              <a:gd name="connsiteY0-32" fmla="*/ 873689 h 5205346"/>
              <a:gd name="connsiteX1-33" fmla="*/ 1370945 w 1370945"/>
              <a:gd name="connsiteY1-34" fmla="*/ 0 h 5205346"/>
              <a:gd name="connsiteX2-35" fmla="*/ 1280871 w 1370945"/>
              <a:gd name="connsiteY2-36" fmla="*/ 4454303 h 5205346"/>
              <a:gd name="connsiteX3-37" fmla="*/ 0 w 1370945"/>
              <a:gd name="connsiteY3-38" fmla="*/ 5205346 h 5205346"/>
              <a:gd name="connsiteX4-39" fmla="*/ 195800 w 1370945"/>
              <a:gd name="connsiteY4-40" fmla="*/ 873689 h 5205346"/>
              <a:gd name="connsiteX0-41" fmla="*/ 195800 w 1380602"/>
              <a:gd name="connsiteY0-42" fmla="*/ 873689 h 5205346"/>
              <a:gd name="connsiteX1-43" fmla="*/ 1370945 w 1380602"/>
              <a:gd name="connsiteY1-44" fmla="*/ 0 h 5205346"/>
              <a:gd name="connsiteX2-45" fmla="*/ 1380602 w 1380602"/>
              <a:gd name="connsiteY2-46" fmla="*/ 166725 h 5205346"/>
              <a:gd name="connsiteX3-47" fmla="*/ 1280871 w 1380602"/>
              <a:gd name="connsiteY3-48" fmla="*/ 4454303 h 5205346"/>
              <a:gd name="connsiteX4-49" fmla="*/ 0 w 1380602"/>
              <a:gd name="connsiteY4-50" fmla="*/ 5205346 h 5205346"/>
              <a:gd name="connsiteX5" fmla="*/ 195800 w 1380602"/>
              <a:gd name="connsiteY5" fmla="*/ 873689 h 5205346"/>
              <a:gd name="connsiteX0-51" fmla="*/ 195800 w 1380602"/>
              <a:gd name="connsiteY0-52" fmla="*/ 823626 h 5155283"/>
              <a:gd name="connsiteX1-53" fmla="*/ 1294634 w 1380602"/>
              <a:gd name="connsiteY1-54" fmla="*/ 0 h 5155283"/>
              <a:gd name="connsiteX2-55" fmla="*/ 1380602 w 1380602"/>
              <a:gd name="connsiteY2-56" fmla="*/ 116662 h 5155283"/>
              <a:gd name="connsiteX3-57" fmla="*/ 1280871 w 1380602"/>
              <a:gd name="connsiteY3-58" fmla="*/ 4404240 h 5155283"/>
              <a:gd name="connsiteX4-59" fmla="*/ 0 w 1380602"/>
              <a:gd name="connsiteY4-60" fmla="*/ 5155283 h 5155283"/>
              <a:gd name="connsiteX5-61" fmla="*/ 195800 w 1380602"/>
              <a:gd name="connsiteY5-62" fmla="*/ 823626 h 5155283"/>
              <a:gd name="connsiteX0-63" fmla="*/ 296365 w 1380602"/>
              <a:gd name="connsiteY0-64" fmla="*/ 765228 h 5155283"/>
              <a:gd name="connsiteX1-65" fmla="*/ 1294634 w 1380602"/>
              <a:gd name="connsiteY1-66" fmla="*/ 0 h 5155283"/>
              <a:gd name="connsiteX2-67" fmla="*/ 1380602 w 1380602"/>
              <a:gd name="connsiteY2-68" fmla="*/ 116662 h 5155283"/>
              <a:gd name="connsiteX3-69" fmla="*/ 1280871 w 1380602"/>
              <a:gd name="connsiteY3-70" fmla="*/ 4404240 h 5155283"/>
              <a:gd name="connsiteX4-71" fmla="*/ 0 w 1380602"/>
              <a:gd name="connsiteY4-72" fmla="*/ 5155283 h 5155283"/>
              <a:gd name="connsiteX5-73" fmla="*/ 296365 w 1380602"/>
              <a:gd name="connsiteY5-74" fmla="*/ 765228 h 5155283"/>
              <a:gd name="connsiteX0-75" fmla="*/ 296365 w 1380602"/>
              <a:gd name="connsiteY0-76" fmla="*/ 765228 h 5155283"/>
              <a:gd name="connsiteX1-77" fmla="*/ 1294634 w 1380602"/>
              <a:gd name="connsiteY1-78" fmla="*/ 0 h 5155283"/>
              <a:gd name="connsiteX2-79" fmla="*/ 1380602 w 1380602"/>
              <a:gd name="connsiteY2-80" fmla="*/ 116662 h 5155283"/>
              <a:gd name="connsiteX3-81" fmla="*/ 1280871 w 1380602"/>
              <a:gd name="connsiteY3-82" fmla="*/ 4404240 h 5155283"/>
              <a:gd name="connsiteX4-83" fmla="*/ 0 w 1380602"/>
              <a:gd name="connsiteY4-84" fmla="*/ 5155283 h 5155283"/>
              <a:gd name="connsiteX5-85" fmla="*/ 200181 w 1380602"/>
              <a:gd name="connsiteY5-86" fmla="*/ 917318 h 5155283"/>
              <a:gd name="connsiteX6" fmla="*/ 296365 w 1380602"/>
              <a:gd name="connsiteY6" fmla="*/ 765228 h 5155283"/>
              <a:gd name="connsiteX0-87" fmla="*/ 296365 w 1380602"/>
              <a:gd name="connsiteY0-88" fmla="*/ 765228 h 5155283"/>
              <a:gd name="connsiteX1-89" fmla="*/ 1294634 w 1380602"/>
              <a:gd name="connsiteY1-90" fmla="*/ 0 h 5155283"/>
              <a:gd name="connsiteX2-91" fmla="*/ 1380602 w 1380602"/>
              <a:gd name="connsiteY2-92" fmla="*/ 116662 h 5155283"/>
              <a:gd name="connsiteX3-93" fmla="*/ 1280871 w 1380602"/>
              <a:gd name="connsiteY3-94" fmla="*/ 4404240 h 5155283"/>
              <a:gd name="connsiteX4-95" fmla="*/ 0 w 1380602"/>
              <a:gd name="connsiteY4-96" fmla="*/ 5155283 h 5155283"/>
              <a:gd name="connsiteX5-97" fmla="*/ 166907 w 1380602"/>
              <a:gd name="connsiteY5-98" fmla="*/ 1024600 h 5155283"/>
              <a:gd name="connsiteX6-99" fmla="*/ 296365 w 1380602"/>
              <a:gd name="connsiteY6-100" fmla="*/ 765228 h 5155283"/>
              <a:gd name="connsiteX0-101" fmla="*/ 296365 w 1380602"/>
              <a:gd name="connsiteY0-102" fmla="*/ 765228 h 5155283"/>
              <a:gd name="connsiteX1-103" fmla="*/ 1294634 w 1380602"/>
              <a:gd name="connsiteY1-104" fmla="*/ 0 h 5155283"/>
              <a:gd name="connsiteX2-105" fmla="*/ 1380602 w 1380602"/>
              <a:gd name="connsiteY2-106" fmla="*/ 116662 h 5155283"/>
              <a:gd name="connsiteX3-107" fmla="*/ 1280871 w 1380602"/>
              <a:gd name="connsiteY3-108" fmla="*/ 4404240 h 5155283"/>
              <a:gd name="connsiteX4-109" fmla="*/ 0 w 1380602"/>
              <a:gd name="connsiteY4-110" fmla="*/ 5155283 h 5155283"/>
              <a:gd name="connsiteX5-111" fmla="*/ 166907 w 1380602"/>
              <a:gd name="connsiteY5-112" fmla="*/ 1024600 h 5155283"/>
              <a:gd name="connsiteX6-113" fmla="*/ 296365 w 1380602"/>
              <a:gd name="connsiteY6-114" fmla="*/ 765228 h 5155283"/>
              <a:gd name="connsiteX0-115" fmla="*/ 296365 w 1380602"/>
              <a:gd name="connsiteY0-116" fmla="*/ 765228 h 5155283"/>
              <a:gd name="connsiteX1-117" fmla="*/ 1294634 w 1380602"/>
              <a:gd name="connsiteY1-118" fmla="*/ 0 h 5155283"/>
              <a:gd name="connsiteX2-119" fmla="*/ 1380602 w 1380602"/>
              <a:gd name="connsiteY2-120" fmla="*/ 116662 h 5155283"/>
              <a:gd name="connsiteX3-121" fmla="*/ 1280871 w 1380602"/>
              <a:gd name="connsiteY3-122" fmla="*/ 4404240 h 5155283"/>
              <a:gd name="connsiteX4-123" fmla="*/ 0 w 1380602"/>
              <a:gd name="connsiteY4-124" fmla="*/ 5155283 h 5155283"/>
              <a:gd name="connsiteX5-125" fmla="*/ 166907 w 1380602"/>
              <a:gd name="connsiteY5-126" fmla="*/ 1024600 h 5155283"/>
              <a:gd name="connsiteX6-127" fmla="*/ 296365 w 1380602"/>
              <a:gd name="connsiteY6-128" fmla="*/ 765228 h 5155283"/>
              <a:gd name="connsiteX0-129" fmla="*/ 296365 w 1380602"/>
              <a:gd name="connsiteY0-130" fmla="*/ 758760 h 5148815"/>
              <a:gd name="connsiteX1-131" fmla="*/ 1290777 w 1380602"/>
              <a:gd name="connsiteY1-132" fmla="*/ 0 h 5148815"/>
              <a:gd name="connsiteX2-133" fmla="*/ 1380602 w 1380602"/>
              <a:gd name="connsiteY2-134" fmla="*/ 110194 h 5148815"/>
              <a:gd name="connsiteX3-135" fmla="*/ 1280871 w 1380602"/>
              <a:gd name="connsiteY3-136" fmla="*/ 4397772 h 5148815"/>
              <a:gd name="connsiteX4-137" fmla="*/ 0 w 1380602"/>
              <a:gd name="connsiteY4-138" fmla="*/ 5148815 h 5148815"/>
              <a:gd name="connsiteX5-139" fmla="*/ 166907 w 1380602"/>
              <a:gd name="connsiteY5-140" fmla="*/ 1018132 h 5148815"/>
              <a:gd name="connsiteX6-141" fmla="*/ 296365 w 1380602"/>
              <a:gd name="connsiteY6-142" fmla="*/ 758760 h 5148815"/>
              <a:gd name="connsiteX0-143" fmla="*/ 296365 w 1380602"/>
              <a:gd name="connsiteY0-144" fmla="*/ 758760 h 5148815"/>
              <a:gd name="connsiteX1-145" fmla="*/ 1290777 w 1380602"/>
              <a:gd name="connsiteY1-146" fmla="*/ 0 h 5148815"/>
              <a:gd name="connsiteX2-147" fmla="*/ 1380602 w 1380602"/>
              <a:gd name="connsiteY2-148" fmla="*/ 110194 h 5148815"/>
              <a:gd name="connsiteX3-149" fmla="*/ 1280871 w 1380602"/>
              <a:gd name="connsiteY3-150" fmla="*/ 4397772 h 5148815"/>
              <a:gd name="connsiteX4-151" fmla="*/ 0 w 1380602"/>
              <a:gd name="connsiteY4-152" fmla="*/ 5148815 h 5148815"/>
              <a:gd name="connsiteX5-153" fmla="*/ 166907 w 1380602"/>
              <a:gd name="connsiteY5-154" fmla="*/ 1018132 h 5148815"/>
              <a:gd name="connsiteX6-155" fmla="*/ 296365 w 1380602"/>
              <a:gd name="connsiteY6-156" fmla="*/ 758760 h 5148815"/>
              <a:gd name="connsiteX0-157" fmla="*/ 296365 w 1380602"/>
              <a:gd name="connsiteY0-158" fmla="*/ 758760 h 5148815"/>
              <a:gd name="connsiteX1-159" fmla="*/ 1290777 w 1380602"/>
              <a:gd name="connsiteY1-160" fmla="*/ 0 h 5148815"/>
              <a:gd name="connsiteX2-161" fmla="*/ 1380602 w 1380602"/>
              <a:gd name="connsiteY2-162" fmla="*/ 110194 h 5148815"/>
              <a:gd name="connsiteX3-163" fmla="*/ 1277388 w 1380602"/>
              <a:gd name="connsiteY3-164" fmla="*/ 4261108 h 5148815"/>
              <a:gd name="connsiteX4-165" fmla="*/ 1280871 w 1380602"/>
              <a:gd name="connsiteY4-166" fmla="*/ 4397772 h 5148815"/>
              <a:gd name="connsiteX5-167" fmla="*/ 0 w 1380602"/>
              <a:gd name="connsiteY5-168" fmla="*/ 5148815 h 5148815"/>
              <a:gd name="connsiteX6-169" fmla="*/ 166907 w 1380602"/>
              <a:gd name="connsiteY6-170" fmla="*/ 1018132 h 5148815"/>
              <a:gd name="connsiteX7" fmla="*/ 296365 w 1380602"/>
              <a:gd name="connsiteY7" fmla="*/ 758760 h 5148815"/>
              <a:gd name="connsiteX0-171" fmla="*/ 296365 w 1380602"/>
              <a:gd name="connsiteY0-172" fmla="*/ 758760 h 5148815"/>
              <a:gd name="connsiteX1-173" fmla="*/ 1290777 w 1380602"/>
              <a:gd name="connsiteY1-174" fmla="*/ 0 h 5148815"/>
              <a:gd name="connsiteX2-175" fmla="*/ 1380602 w 1380602"/>
              <a:gd name="connsiteY2-176" fmla="*/ 110194 h 5148815"/>
              <a:gd name="connsiteX3-177" fmla="*/ 1277388 w 1380602"/>
              <a:gd name="connsiteY3-178" fmla="*/ 4261108 h 5148815"/>
              <a:gd name="connsiteX4-179" fmla="*/ 1142492 w 1380602"/>
              <a:gd name="connsiteY4-180" fmla="*/ 4510773 h 5148815"/>
              <a:gd name="connsiteX5-181" fmla="*/ 0 w 1380602"/>
              <a:gd name="connsiteY5-182" fmla="*/ 5148815 h 5148815"/>
              <a:gd name="connsiteX6-183" fmla="*/ 166907 w 1380602"/>
              <a:gd name="connsiteY6-184" fmla="*/ 1018132 h 5148815"/>
              <a:gd name="connsiteX7-185" fmla="*/ 296365 w 1380602"/>
              <a:gd name="connsiteY7-186" fmla="*/ 758760 h 5148815"/>
              <a:gd name="connsiteX0-187" fmla="*/ 296365 w 1380602"/>
              <a:gd name="connsiteY0-188" fmla="*/ 758760 h 5148815"/>
              <a:gd name="connsiteX1-189" fmla="*/ 1290777 w 1380602"/>
              <a:gd name="connsiteY1-190" fmla="*/ 0 h 5148815"/>
              <a:gd name="connsiteX2-191" fmla="*/ 1380602 w 1380602"/>
              <a:gd name="connsiteY2-192" fmla="*/ 110194 h 5148815"/>
              <a:gd name="connsiteX3-193" fmla="*/ 1277388 w 1380602"/>
              <a:gd name="connsiteY3-194" fmla="*/ 4261108 h 5148815"/>
              <a:gd name="connsiteX4-195" fmla="*/ 1142492 w 1380602"/>
              <a:gd name="connsiteY4-196" fmla="*/ 4510773 h 5148815"/>
              <a:gd name="connsiteX5-197" fmla="*/ 0 w 1380602"/>
              <a:gd name="connsiteY5-198" fmla="*/ 5148815 h 5148815"/>
              <a:gd name="connsiteX6-199" fmla="*/ 166907 w 1380602"/>
              <a:gd name="connsiteY6-200" fmla="*/ 1018132 h 5148815"/>
              <a:gd name="connsiteX7-201" fmla="*/ 296365 w 1380602"/>
              <a:gd name="connsiteY7-202" fmla="*/ 758760 h 5148815"/>
              <a:gd name="connsiteX0-203" fmla="*/ 296365 w 1380602"/>
              <a:gd name="connsiteY0-204" fmla="*/ 758760 h 5148815"/>
              <a:gd name="connsiteX1-205" fmla="*/ 1290777 w 1380602"/>
              <a:gd name="connsiteY1-206" fmla="*/ 0 h 5148815"/>
              <a:gd name="connsiteX2-207" fmla="*/ 1380602 w 1380602"/>
              <a:gd name="connsiteY2-208" fmla="*/ 110194 h 5148815"/>
              <a:gd name="connsiteX3-209" fmla="*/ 1277388 w 1380602"/>
              <a:gd name="connsiteY3-210" fmla="*/ 4261108 h 5148815"/>
              <a:gd name="connsiteX4-211" fmla="*/ 1142492 w 1380602"/>
              <a:gd name="connsiteY4-212" fmla="*/ 4510773 h 5148815"/>
              <a:gd name="connsiteX5-213" fmla="*/ 0 w 1380602"/>
              <a:gd name="connsiteY5-214" fmla="*/ 5148815 h 5148815"/>
              <a:gd name="connsiteX6-215" fmla="*/ 166907 w 1380602"/>
              <a:gd name="connsiteY6-216" fmla="*/ 1018132 h 5148815"/>
              <a:gd name="connsiteX7-217" fmla="*/ 296365 w 1380602"/>
              <a:gd name="connsiteY7-218" fmla="*/ 758760 h 5148815"/>
              <a:gd name="connsiteX0-219" fmla="*/ 296365 w 1380602"/>
              <a:gd name="connsiteY0-220" fmla="*/ 758760 h 5148815"/>
              <a:gd name="connsiteX1-221" fmla="*/ 1290777 w 1380602"/>
              <a:gd name="connsiteY1-222" fmla="*/ 0 h 5148815"/>
              <a:gd name="connsiteX2-223" fmla="*/ 1380602 w 1380602"/>
              <a:gd name="connsiteY2-224" fmla="*/ 110194 h 5148815"/>
              <a:gd name="connsiteX3-225" fmla="*/ 1277388 w 1380602"/>
              <a:gd name="connsiteY3-226" fmla="*/ 4261108 h 5148815"/>
              <a:gd name="connsiteX4-227" fmla="*/ 1142492 w 1380602"/>
              <a:gd name="connsiteY4-228" fmla="*/ 4510773 h 5148815"/>
              <a:gd name="connsiteX5-229" fmla="*/ 158910 w 1380602"/>
              <a:gd name="connsiteY5-230" fmla="*/ 5137265 h 5148815"/>
              <a:gd name="connsiteX6-231" fmla="*/ 0 w 1380602"/>
              <a:gd name="connsiteY6-232" fmla="*/ 5148815 h 5148815"/>
              <a:gd name="connsiteX7-233" fmla="*/ 166907 w 1380602"/>
              <a:gd name="connsiteY7-234" fmla="*/ 1018132 h 5148815"/>
              <a:gd name="connsiteX8" fmla="*/ 296365 w 1380602"/>
              <a:gd name="connsiteY8" fmla="*/ 758760 h 5148815"/>
              <a:gd name="connsiteX0-235" fmla="*/ 296365 w 1380602"/>
              <a:gd name="connsiteY0-236" fmla="*/ 758760 h 5169184"/>
              <a:gd name="connsiteX1-237" fmla="*/ 1290777 w 1380602"/>
              <a:gd name="connsiteY1-238" fmla="*/ 0 h 5169184"/>
              <a:gd name="connsiteX2-239" fmla="*/ 1380602 w 1380602"/>
              <a:gd name="connsiteY2-240" fmla="*/ 110194 h 5169184"/>
              <a:gd name="connsiteX3-241" fmla="*/ 1277388 w 1380602"/>
              <a:gd name="connsiteY3-242" fmla="*/ 4261108 h 5169184"/>
              <a:gd name="connsiteX4-243" fmla="*/ 1142492 w 1380602"/>
              <a:gd name="connsiteY4-244" fmla="*/ 4510773 h 5169184"/>
              <a:gd name="connsiteX5-245" fmla="*/ 158910 w 1380602"/>
              <a:gd name="connsiteY5-246" fmla="*/ 5137265 h 5169184"/>
              <a:gd name="connsiteX6-247" fmla="*/ 0 w 1380602"/>
              <a:gd name="connsiteY6-248" fmla="*/ 5148815 h 5169184"/>
              <a:gd name="connsiteX7-249" fmla="*/ 166907 w 1380602"/>
              <a:gd name="connsiteY7-250" fmla="*/ 1018132 h 5169184"/>
              <a:gd name="connsiteX8-251" fmla="*/ 296365 w 1380602"/>
              <a:gd name="connsiteY8-252" fmla="*/ 758760 h 5169184"/>
              <a:gd name="connsiteX0-253" fmla="*/ 273975 w 1358212"/>
              <a:gd name="connsiteY0-254" fmla="*/ 758760 h 5149174"/>
              <a:gd name="connsiteX1-255" fmla="*/ 1268387 w 1358212"/>
              <a:gd name="connsiteY1-256" fmla="*/ 0 h 5149174"/>
              <a:gd name="connsiteX2-257" fmla="*/ 1358212 w 1358212"/>
              <a:gd name="connsiteY2-258" fmla="*/ 110194 h 5149174"/>
              <a:gd name="connsiteX3-259" fmla="*/ 1254998 w 1358212"/>
              <a:gd name="connsiteY3-260" fmla="*/ 4261108 h 5149174"/>
              <a:gd name="connsiteX4-261" fmla="*/ 1120102 w 1358212"/>
              <a:gd name="connsiteY4-262" fmla="*/ 4510773 h 5149174"/>
              <a:gd name="connsiteX5-263" fmla="*/ 136520 w 1358212"/>
              <a:gd name="connsiteY5-264" fmla="*/ 5137265 h 5149174"/>
              <a:gd name="connsiteX6-265" fmla="*/ 0 w 1358212"/>
              <a:gd name="connsiteY6-266" fmla="*/ 5120082 h 5149174"/>
              <a:gd name="connsiteX7-267" fmla="*/ 144517 w 1358212"/>
              <a:gd name="connsiteY7-268" fmla="*/ 1018132 h 5149174"/>
              <a:gd name="connsiteX8-269" fmla="*/ 273975 w 1358212"/>
              <a:gd name="connsiteY8-270" fmla="*/ 758760 h 5149174"/>
              <a:gd name="connsiteX0-271" fmla="*/ 273975 w 1358212"/>
              <a:gd name="connsiteY0-272" fmla="*/ 758760 h 5149174"/>
              <a:gd name="connsiteX1-273" fmla="*/ 1268387 w 1358212"/>
              <a:gd name="connsiteY1-274" fmla="*/ 0 h 5149174"/>
              <a:gd name="connsiteX2-275" fmla="*/ 1358212 w 1358212"/>
              <a:gd name="connsiteY2-276" fmla="*/ 110194 h 5149174"/>
              <a:gd name="connsiteX3-277" fmla="*/ 1254998 w 1358212"/>
              <a:gd name="connsiteY3-278" fmla="*/ 4261108 h 5149174"/>
              <a:gd name="connsiteX4-279" fmla="*/ 1120102 w 1358212"/>
              <a:gd name="connsiteY4-280" fmla="*/ 4510773 h 5149174"/>
              <a:gd name="connsiteX5-281" fmla="*/ 136520 w 1358212"/>
              <a:gd name="connsiteY5-282" fmla="*/ 5137265 h 5149174"/>
              <a:gd name="connsiteX6-283" fmla="*/ 0 w 1358212"/>
              <a:gd name="connsiteY6-284" fmla="*/ 5120082 h 5149174"/>
              <a:gd name="connsiteX7-285" fmla="*/ 144517 w 1358212"/>
              <a:gd name="connsiteY7-286" fmla="*/ 1018132 h 5149174"/>
              <a:gd name="connsiteX8-287" fmla="*/ 273975 w 1358212"/>
              <a:gd name="connsiteY8-288" fmla="*/ 758760 h 5149174"/>
              <a:gd name="connsiteX0-289" fmla="*/ 271177 w 1355414"/>
              <a:gd name="connsiteY0-290" fmla="*/ 758760 h 5142061"/>
              <a:gd name="connsiteX1-291" fmla="*/ 1265589 w 1355414"/>
              <a:gd name="connsiteY1-292" fmla="*/ 0 h 5142061"/>
              <a:gd name="connsiteX2-293" fmla="*/ 1355414 w 1355414"/>
              <a:gd name="connsiteY2-294" fmla="*/ 110194 h 5142061"/>
              <a:gd name="connsiteX3-295" fmla="*/ 1252200 w 1355414"/>
              <a:gd name="connsiteY3-296" fmla="*/ 4261108 h 5142061"/>
              <a:gd name="connsiteX4-297" fmla="*/ 1117304 w 1355414"/>
              <a:gd name="connsiteY4-298" fmla="*/ 4510773 h 5142061"/>
              <a:gd name="connsiteX5-299" fmla="*/ 133722 w 1355414"/>
              <a:gd name="connsiteY5-300" fmla="*/ 5137265 h 5142061"/>
              <a:gd name="connsiteX6-301" fmla="*/ 0 w 1355414"/>
              <a:gd name="connsiteY6-302" fmla="*/ 5105094 h 5142061"/>
              <a:gd name="connsiteX7-303" fmla="*/ 141719 w 1355414"/>
              <a:gd name="connsiteY7-304" fmla="*/ 1018132 h 5142061"/>
              <a:gd name="connsiteX8-305" fmla="*/ 271177 w 1355414"/>
              <a:gd name="connsiteY8-306" fmla="*/ 758760 h 5142061"/>
              <a:gd name="connsiteX0-307" fmla="*/ 271177 w 1355414"/>
              <a:gd name="connsiteY0-308" fmla="*/ 758760 h 5149585"/>
              <a:gd name="connsiteX1-309" fmla="*/ 1265589 w 1355414"/>
              <a:gd name="connsiteY1-310" fmla="*/ 0 h 5149585"/>
              <a:gd name="connsiteX2-311" fmla="*/ 1355414 w 1355414"/>
              <a:gd name="connsiteY2-312" fmla="*/ 110194 h 5149585"/>
              <a:gd name="connsiteX3-313" fmla="*/ 1252200 w 1355414"/>
              <a:gd name="connsiteY3-314" fmla="*/ 4261108 h 5149585"/>
              <a:gd name="connsiteX4-315" fmla="*/ 1117304 w 1355414"/>
              <a:gd name="connsiteY4-316" fmla="*/ 4510773 h 5149585"/>
              <a:gd name="connsiteX5-317" fmla="*/ 133722 w 1355414"/>
              <a:gd name="connsiteY5-318" fmla="*/ 5137265 h 5149585"/>
              <a:gd name="connsiteX6-319" fmla="*/ 0 w 1355414"/>
              <a:gd name="connsiteY6-320" fmla="*/ 5105094 h 5149585"/>
              <a:gd name="connsiteX7-321" fmla="*/ 141719 w 1355414"/>
              <a:gd name="connsiteY7-322" fmla="*/ 1018132 h 5149585"/>
              <a:gd name="connsiteX8-323" fmla="*/ 271177 w 1355414"/>
              <a:gd name="connsiteY8-324" fmla="*/ 758760 h 5149585"/>
              <a:gd name="connsiteX0-325" fmla="*/ 271177 w 1355414"/>
              <a:gd name="connsiteY0-326" fmla="*/ 758760 h 5149978"/>
              <a:gd name="connsiteX1-327" fmla="*/ 1265589 w 1355414"/>
              <a:gd name="connsiteY1-328" fmla="*/ 0 h 5149978"/>
              <a:gd name="connsiteX2-329" fmla="*/ 1355414 w 1355414"/>
              <a:gd name="connsiteY2-330" fmla="*/ 110194 h 5149978"/>
              <a:gd name="connsiteX3-331" fmla="*/ 1252200 w 1355414"/>
              <a:gd name="connsiteY3-332" fmla="*/ 4261108 h 5149978"/>
              <a:gd name="connsiteX4-333" fmla="*/ 1117304 w 1355414"/>
              <a:gd name="connsiteY4-334" fmla="*/ 4510773 h 5149978"/>
              <a:gd name="connsiteX5-335" fmla="*/ 133722 w 1355414"/>
              <a:gd name="connsiteY5-336" fmla="*/ 5137265 h 5149978"/>
              <a:gd name="connsiteX6-337" fmla="*/ 0 w 1355414"/>
              <a:gd name="connsiteY6-338" fmla="*/ 5105094 h 5149978"/>
              <a:gd name="connsiteX7-339" fmla="*/ 141719 w 1355414"/>
              <a:gd name="connsiteY7-340" fmla="*/ 1018132 h 5149978"/>
              <a:gd name="connsiteX8-341" fmla="*/ 271177 w 1355414"/>
              <a:gd name="connsiteY8-342" fmla="*/ 758760 h 5149978"/>
              <a:gd name="connsiteX0-343" fmla="*/ 278440 w 1362677"/>
              <a:gd name="connsiteY0-344" fmla="*/ 758760 h 5149978"/>
              <a:gd name="connsiteX1-345" fmla="*/ 1272852 w 1362677"/>
              <a:gd name="connsiteY1-346" fmla="*/ 0 h 5149978"/>
              <a:gd name="connsiteX2-347" fmla="*/ 1362677 w 1362677"/>
              <a:gd name="connsiteY2-348" fmla="*/ 110194 h 5149978"/>
              <a:gd name="connsiteX3-349" fmla="*/ 1259463 w 1362677"/>
              <a:gd name="connsiteY3-350" fmla="*/ 4261108 h 5149978"/>
              <a:gd name="connsiteX4-351" fmla="*/ 1124567 w 1362677"/>
              <a:gd name="connsiteY4-352" fmla="*/ 4510773 h 5149978"/>
              <a:gd name="connsiteX5-353" fmla="*/ 140985 w 1362677"/>
              <a:gd name="connsiteY5-354" fmla="*/ 5137265 h 5149978"/>
              <a:gd name="connsiteX6-355" fmla="*/ 7263 w 1362677"/>
              <a:gd name="connsiteY6-356" fmla="*/ 5105094 h 5149978"/>
              <a:gd name="connsiteX7-357" fmla="*/ 148982 w 1362677"/>
              <a:gd name="connsiteY7-358" fmla="*/ 1018132 h 5149978"/>
              <a:gd name="connsiteX8-359" fmla="*/ 278440 w 1362677"/>
              <a:gd name="connsiteY8-360" fmla="*/ 758760 h 5149978"/>
              <a:gd name="connsiteX0-361" fmla="*/ 289195 w 1373432"/>
              <a:gd name="connsiteY0-362" fmla="*/ 758760 h 5144145"/>
              <a:gd name="connsiteX1-363" fmla="*/ 1283607 w 1373432"/>
              <a:gd name="connsiteY1-364" fmla="*/ 0 h 5144145"/>
              <a:gd name="connsiteX2-365" fmla="*/ 1373432 w 1373432"/>
              <a:gd name="connsiteY2-366" fmla="*/ 110194 h 5144145"/>
              <a:gd name="connsiteX3-367" fmla="*/ 1270218 w 1373432"/>
              <a:gd name="connsiteY3-368" fmla="*/ 4261108 h 5144145"/>
              <a:gd name="connsiteX4-369" fmla="*/ 1135322 w 1373432"/>
              <a:gd name="connsiteY4-370" fmla="*/ 4510773 h 5144145"/>
              <a:gd name="connsiteX5-371" fmla="*/ 151740 w 1373432"/>
              <a:gd name="connsiteY5-372" fmla="*/ 5137265 h 5144145"/>
              <a:gd name="connsiteX6-373" fmla="*/ 6575 w 1373432"/>
              <a:gd name="connsiteY6-374" fmla="*/ 5077232 h 5144145"/>
              <a:gd name="connsiteX7-375" fmla="*/ 159737 w 1373432"/>
              <a:gd name="connsiteY7-376" fmla="*/ 1018132 h 5144145"/>
              <a:gd name="connsiteX8-377" fmla="*/ 289195 w 1373432"/>
              <a:gd name="connsiteY8-378" fmla="*/ 758760 h 5144145"/>
              <a:gd name="connsiteX0-379" fmla="*/ 282622 w 1366859"/>
              <a:gd name="connsiteY0-380" fmla="*/ 758760 h 5144145"/>
              <a:gd name="connsiteX1-381" fmla="*/ 1277034 w 1366859"/>
              <a:gd name="connsiteY1-382" fmla="*/ 0 h 5144145"/>
              <a:gd name="connsiteX2-383" fmla="*/ 1366859 w 1366859"/>
              <a:gd name="connsiteY2-384" fmla="*/ 110194 h 5144145"/>
              <a:gd name="connsiteX3-385" fmla="*/ 1263645 w 1366859"/>
              <a:gd name="connsiteY3-386" fmla="*/ 4261108 h 5144145"/>
              <a:gd name="connsiteX4-387" fmla="*/ 1128749 w 1366859"/>
              <a:gd name="connsiteY4-388" fmla="*/ 4510773 h 5144145"/>
              <a:gd name="connsiteX5-389" fmla="*/ 145167 w 1366859"/>
              <a:gd name="connsiteY5-390" fmla="*/ 5137265 h 5144145"/>
              <a:gd name="connsiteX6-391" fmla="*/ 2 w 1366859"/>
              <a:gd name="connsiteY6-392" fmla="*/ 5077232 h 5144145"/>
              <a:gd name="connsiteX7-393" fmla="*/ 153164 w 1366859"/>
              <a:gd name="connsiteY7-394" fmla="*/ 1018132 h 5144145"/>
              <a:gd name="connsiteX8-395" fmla="*/ 282622 w 1366859"/>
              <a:gd name="connsiteY8-396" fmla="*/ 758760 h 5144145"/>
              <a:gd name="connsiteX0-397" fmla="*/ 282622 w 1366859"/>
              <a:gd name="connsiteY0-398" fmla="*/ 758760 h 5144145"/>
              <a:gd name="connsiteX1-399" fmla="*/ 1277034 w 1366859"/>
              <a:gd name="connsiteY1-400" fmla="*/ 0 h 5144145"/>
              <a:gd name="connsiteX2-401" fmla="*/ 1366859 w 1366859"/>
              <a:gd name="connsiteY2-402" fmla="*/ 110194 h 5144145"/>
              <a:gd name="connsiteX3-403" fmla="*/ 1263645 w 1366859"/>
              <a:gd name="connsiteY3-404" fmla="*/ 4261108 h 5144145"/>
              <a:gd name="connsiteX4-405" fmla="*/ 1128749 w 1366859"/>
              <a:gd name="connsiteY4-406" fmla="*/ 4510773 h 5144145"/>
              <a:gd name="connsiteX5-407" fmla="*/ 145167 w 1366859"/>
              <a:gd name="connsiteY5-408" fmla="*/ 5137265 h 5144145"/>
              <a:gd name="connsiteX6-409" fmla="*/ 2 w 1366859"/>
              <a:gd name="connsiteY6-410" fmla="*/ 5077232 h 5144145"/>
              <a:gd name="connsiteX7-411" fmla="*/ 153164 w 1366859"/>
              <a:gd name="connsiteY7-412" fmla="*/ 1018132 h 5144145"/>
              <a:gd name="connsiteX8-413" fmla="*/ 282622 w 1366859"/>
              <a:gd name="connsiteY8-414" fmla="*/ 758760 h 514414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 ang="0">
                <a:pos x="connsiteX6-99" y="connsiteY6-100"/>
              </a:cxn>
              <a:cxn ang="0">
                <a:pos x="connsiteX7-185" y="connsiteY7-186"/>
              </a:cxn>
              <a:cxn ang="0">
                <a:pos x="connsiteX8-251" y="connsiteY8-252"/>
              </a:cxn>
            </a:cxnLst>
            <a:rect l="l" t="t" r="r" b="b"/>
            <a:pathLst>
              <a:path w="1366859" h="5144145">
                <a:moveTo>
                  <a:pt x="282622" y="758760"/>
                </a:moveTo>
                <a:lnTo>
                  <a:pt x="1277034" y="0"/>
                </a:lnTo>
                <a:cubicBezTo>
                  <a:pt x="1350095" y="1655"/>
                  <a:pt x="1365817" y="93614"/>
                  <a:pt x="1366859" y="110194"/>
                </a:cubicBezTo>
                <a:cubicBezTo>
                  <a:pt x="1335128" y="1495718"/>
                  <a:pt x="1295376" y="2875584"/>
                  <a:pt x="1263645" y="4261108"/>
                </a:cubicBezTo>
                <a:cubicBezTo>
                  <a:pt x="1229626" y="4378910"/>
                  <a:pt x="1235098" y="4396641"/>
                  <a:pt x="1128749" y="4510773"/>
                </a:cubicBezTo>
                <a:cubicBezTo>
                  <a:pt x="780531" y="4705714"/>
                  <a:pt x="493385" y="4942324"/>
                  <a:pt x="145167" y="5137265"/>
                </a:cubicBezTo>
                <a:cubicBezTo>
                  <a:pt x="28449" y="5158343"/>
                  <a:pt x="50546" y="5128921"/>
                  <a:pt x="2" y="5077232"/>
                </a:cubicBezTo>
                <a:cubicBezTo>
                  <a:pt x="-386" y="4623689"/>
                  <a:pt x="106090" y="2438997"/>
                  <a:pt x="153164" y="1018132"/>
                </a:cubicBezTo>
                <a:cubicBezTo>
                  <a:pt x="205088" y="836085"/>
                  <a:pt x="237853" y="821460"/>
                  <a:pt x="282622" y="758760"/>
                </a:cubicBez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68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stretch>
            <a:fillRect/>
          </a:stretch>
        </p:blipFill>
        <p:spPr>
          <a:xfrm>
            <a:off x="5635959" y="323850"/>
            <a:ext cx="6459954" cy="6534150"/>
          </a:xfrm>
          <a:prstGeom prst="rect">
            <a:avLst/>
          </a:prstGeom>
        </p:spPr>
      </p:pic>
      <p:sp>
        <p:nvSpPr>
          <p:cNvPr id="28" name="Picture Placeholder 27"/>
          <p:cNvSpPr>
            <a:spLocks noGrp="1"/>
          </p:cNvSpPr>
          <p:nvPr>
            <p:ph type="pic" sz="quarter" idx="47"/>
          </p:nvPr>
        </p:nvSpPr>
        <p:spPr>
          <a:xfrm>
            <a:off x="10259509" y="2812258"/>
            <a:ext cx="1371599" cy="4045743"/>
          </a:xfrm>
          <a:custGeom>
            <a:avLst/>
            <a:gdLst>
              <a:gd name="connsiteX0" fmla="*/ 850767 w 1371599"/>
              <a:gd name="connsiteY0" fmla="*/ 0 h 4045743"/>
              <a:gd name="connsiteX1" fmla="*/ 1121435 w 1371599"/>
              <a:gd name="connsiteY1" fmla="*/ 0 h 4045743"/>
              <a:gd name="connsiteX2" fmla="*/ 1371599 w 1371599"/>
              <a:gd name="connsiteY2" fmla="*/ 249408 h 4045743"/>
              <a:gd name="connsiteX3" fmla="*/ 1371599 w 1371599"/>
              <a:gd name="connsiteY3" fmla="*/ 3845289 h 4045743"/>
              <a:gd name="connsiteX4" fmla="*/ 1371599 w 1371599"/>
              <a:gd name="connsiteY4" fmla="*/ 4045743 h 4045743"/>
              <a:gd name="connsiteX5" fmla="*/ 0 w 1371599"/>
              <a:gd name="connsiteY5" fmla="*/ 4045743 h 4045743"/>
              <a:gd name="connsiteX6" fmla="*/ 0 w 1371599"/>
              <a:gd name="connsiteY6" fmla="*/ 197113 h 4045743"/>
              <a:gd name="connsiteX7" fmla="*/ 32766 w 1371599"/>
              <a:gd name="connsiteY7" fmla="*/ 197113 h 4045743"/>
              <a:gd name="connsiteX8" fmla="*/ 678523 w 1371599"/>
              <a:gd name="connsiteY8" fmla="*/ 197113 h 4045743"/>
              <a:gd name="connsiteX9" fmla="*/ 817959 w 1371599"/>
              <a:gd name="connsiteY9" fmla="*/ 60341 h 4045743"/>
              <a:gd name="connsiteX10" fmla="*/ 817959 w 1371599"/>
              <a:gd name="connsiteY10" fmla="*/ 36205 h 4045743"/>
              <a:gd name="connsiteX11" fmla="*/ 850767 w 1371599"/>
              <a:gd name="connsiteY11" fmla="*/ 0 h 404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1599" h="4045743">
                <a:moveTo>
                  <a:pt x="850767" y="0"/>
                </a:moveTo>
                <a:cubicBezTo>
                  <a:pt x="850767" y="0"/>
                  <a:pt x="850767" y="0"/>
                  <a:pt x="1121435" y="0"/>
                </a:cubicBezTo>
                <a:cubicBezTo>
                  <a:pt x="1256770" y="0"/>
                  <a:pt x="1371599" y="112636"/>
                  <a:pt x="1371599" y="249408"/>
                </a:cubicBezTo>
                <a:cubicBezTo>
                  <a:pt x="1371599" y="249408"/>
                  <a:pt x="1371599" y="249408"/>
                  <a:pt x="1371599" y="3845289"/>
                </a:cubicBezTo>
                <a:lnTo>
                  <a:pt x="1371599" y="4045743"/>
                </a:lnTo>
                <a:lnTo>
                  <a:pt x="0" y="4045743"/>
                </a:lnTo>
                <a:lnTo>
                  <a:pt x="0" y="197113"/>
                </a:lnTo>
                <a:lnTo>
                  <a:pt x="32766" y="197113"/>
                </a:lnTo>
                <a:cubicBezTo>
                  <a:pt x="313304" y="197113"/>
                  <a:pt x="624696" y="197113"/>
                  <a:pt x="678523" y="197113"/>
                </a:cubicBezTo>
                <a:cubicBezTo>
                  <a:pt x="776948" y="197113"/>
                  <a:pt x="817959" y="108613"/>
                  <a:pt x="817959" y="60341"/>
                </a:cubicBezTo>
                <a:cubicBezTo>
                  <a:pt x="817959" y="60341"/>
                  <a:pt x="817959" y="60341"/>
                  <a:pt x="817959" y="36205"/>
                </a:cubicBezTo>
                <a:cubicBezTo>
                  <a:pt x="817959" y="16091"/>
                  <a:pt x="834363" y="0"/>
                  <a:pt x="850767" y="0"/>
                </a:cubicBez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14" name="Picture Placeholder 13"/>
          <p:cNvSpPr>
            <a:spLocks noGrp="1"/>
          </p:cNvSpPr>
          <p:nvPr>
            <p:ph type="pic" sz="quarter" idx="46"/>
          </p:nvPr>
        </p:nvSpPr>
        <p:spPr>
          <a:xfrm>
            <a:off x="7608636" y="2021682"/>
            <a:ext cx="2509837" cy="5326062"/>
          </a:xfrm>
          <a:custGeom>
            <a:avLst/>
            <a:gdLst>
              <a:gd name="connsiteX0" fmla="*/ 250164 w 2509837"/>
              <a:gd name="connsiteY0" fmla="*/ 0 h 5326062"/>
              <a:gd name="connsiteX1" fmla="*/ 524933 w 2509837"/>
              <a:gd name="connsiteY1" fmla="*/ 0 h 5326062"/>
              <a:gd name="connsiteX2" fmla="*/ 557742 w 2509837"/>
              <a:gd name="connsiteY2" fmla="*/ 36205 h 5326062"/>
              <a:gd name="connsiteX3" fmla="*/ 557742 w 2509837"/>
              <a:gd name="connsiteY3" fmla="*/ 64363 h 5326062"/>
              <a:gd name="connsiteX4" fmla="*/ 701278 w 2509837"/>
              <a:gd name="connsiteY4" fmla="*/ 197113 h 5326062"/>
              <a:gd name="connsiteX5" fmla="*/ 1816761 w 2509837"/>
              <a:gd name="connsiteY5" fmla="*/ 197113 h 5326062"/>
              <a:gd name="connsiteX6" fmla="*/ 1956197 w 2509837"/>
              <a:gd name="connsiteY6" fmla="*/ 60341 h 5326062"/>
              <a:gd name="connsiteX7" fmla="*/ 1956197 w 2509837"/>
              <a:gd name="connsiteY7" fmla="*/ 36205 h 5326062"/>
              <a:gd name="connsiteX8" fmla="*/ 1989005 w 2509837"/>
              <a:gd name="connsiteY8" fmla="*/ 0 h 5326062"/>
              <a:gd name="connsiteX9" fmla="*/ 2259673 w 2509837"/>
              <a:gd name="connsiteY9" fmla="*/ 0 h 5326062"/>
              <a:gd name="connsiteX10" fmla="*/ 2509837 w 2509837"/>
              <a:gd name="connsiteY10" fmla="*/ 249408 h 5326062"/>
              <a:gd name="connsiteX11" fmla="*/ 2509837 w 2509837"/>
              <a:gd name="connsiteY11" fmla="*/ 5080677 h 5326062"/>
              <a:gd name="connsiteX12" fmla="*/ 2259673 w 2509837"/>
              <a:gd name="connsiteY12" fmla="*/ 5326062 h 5326062"/>
              <a:gd name="connsiteX13" fmla="*/ 250164 w 2509837"/>
              <a:gd name="connsiteY13" fmla="*/ 5326062 h 5326062"/>
              <a:gd name="connsiteX14" fmla="*/ 0 w 2509837"/>
              <a:gd name="connsiteY14" fmla="*/ 5080677 h 5326062"/>
              <a:gd name="connsiteX15" fmla="*/ 0 w 2509837"/>
              <a:gd name="connsiteY15" fmla="*/ 249408 h 5326062"/>
              <a:gd name="connsiteX16" fmla="*/ 250164 w 2509837"/>
              <a:gd name="connsiteY16" fmla="*/ 0 h 5326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9837" h="5326062">
                <a:moveTo>
                  <a:pt x="250164" y="0"/>
                </a:moveTo>
                <a:cubicBezTo>
                  <a:pt x="250164" y="0"/>
                  <a:pt x="250164" y="0"/>
                  <a:pt x="524933" y="0"/>
                </a:cubicBezTo>
                <a:cubicBezTo>
                  <a:pt x="541338" y="0"/>
                  <a:pt x="557742" y="16091"/>
                  <a:pt x="557742" y="36205"/>
                </a:cubicBezTo>
                <a:cubicBezTo>
                  <a:pt x="557742" y="36205"/>
                  <a:pt x="557742" y="36205"/>
                  <a:pt x="557742" y="64363"/>
                </a:cubicBezTo>
                <a:cubicBezTo>
                  <a:pt x="557742" y="104591"/>
                  <a:pt x="590550" y="197113"/>
                  <a:pt x="701278" y="197113"/>
                </a:cubicBezTo>
                <a:cubicBezTo>
                  <a:pt x="758693" y="197113"/>
                  <a:pt x="1718336" y="197113"/>
                  <a:pt x="1816761" y="197113"/>
                </a:cubicBezTo>
                <a:cubicBezTo>
                  <a:pt x="1915186" y="197113"/>
                  <a:pt x="1956197" y="108613"/>
                  <a:pt x="1956197" y="60341"/>
                </a:cubicBezTo>
                <a:cubicBezTo>
                  <a:pt x="1956197" y="60341"/>
                  <a:pt x="1956197" y="60341"/>
                  <a:pt x="1956197" y="36205"/>
                </a:cubicBezTo>
                <a:cubicBezTo>
                  <a:pt x="1956197" y="16091"/>
                  <a:pt x="1972601" y="0"/>
                  <a:pt x="1989005" y="0"/>
                </a:cubicBezTo>
                <a:cubicBezTo>
                  <a:pt x="1989005" y="0"/>
                  <a:pt x="1989005" y="0"/>
                  <a:pt x="2259673" y="0"/>
                </a:cubicBezTo>
                <a:cubicBezTo>
                  <a:pt x="2395008" y="0"/>
                  <a:pt x="2509837" y="112636"/>
                  <a:pt x="2509837" y="249408"/>
                </a:cubicBezTo>
                <a:cubicBezTo>
                  <a:pt x="2509837" y="249408"/>
                  <a:pt x="2509837" y="249408"/>
                  <a:pt x="2509837" y="5080677"/>
                </a:cubicBezTo>
                <a:cubicBezTo>
                  <a:pt x="2509837" y="5217449"/>
                  <a:pt x="2395008" y="5326062"/>
                  <a:pt x="2259673" y="5326062"/>
                </a:cubicBezTo>
                <a:cubicBezTo>
                  <a:pt x="2259673" y="5326062"/>
                  <a:pt x="2259673" y="5326062"/>
                  <a:pt x="250164" y="5326062"/>
                </a:cubicBezTo>
                <a:cubicBezTo>
                  <a:pt x="114829" y="5326062"/>
                  <a:pt x="0" y="5217449"/>
                  <a:pt x="0" y="5080677"/>
                </a:cubicBezTo>
                <a:cubicBezTo>
                  <a:pt x="0" y="5080677"/>
                  <a:pt x="0" y="5080677"/>
                  <a:pt x="0" y="249408"/>
                </a:cubicBezTo>
                <a:cubicBezTo>
                  <a:pt x="0" y="112636"/>
                  <a:pt x="114829" y="0"/>
                  <a:pt x="250164" y="0"/>
                </a:cubicBez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5" name="Picture Placeholder 24"/>
          <p:cNvSpPr>
            <a:spLocks noGrp="1"/>
          </p:cNvSpPr>
          <p:nvPr>
            <p:ph type="pic" sz="quarter" idx="48"/>
          </p:nvPr>
        </p:nvSpPr>
        <p:spPr>
          <a:xfrm>
            <a:off x="6096001" y="2810690"/>
            <a:ext cx="1371599" cy="4038602"/>
          </a:xfrm>
          <a:custGeom>
            <a:avLst/>
            <a:gdLst>
              <a:gd name="connsiteX0" fmla="*/ 250164 w 1371599"/>
              <a:gd name="connsiteY0" fmla="*/ 0 h 4038602"/>
              <a:gd name="connsiteX1" fmla="*/ 524933 w 1371599"/>
              <a:gd name="connsiteY1" fmla="*/ 0 h 4038602"/>
              <a:gd name="connsiteX2" fmla="*/ 557742 w 1371599"/>
              <a:gd name="connsiteY2" fmla="*/ 36205 h 4038602"/>
              <a:gd name="connsiteX3" fmla="*/ 557742 w 1371599"/>
              <a:gd name="connsiteY3" fmla="*/ 64363 h 4038602"/>
              <a:gd name="connsiteX4" fmla="*/ 701278 w 1371599"/>
              <a:gd name="connsiteY4" fmla="*/ 197113 h 4038602"/>
              <a:gd name="connsiteX5" fmla="*/ 1243641 w 1371599"/>
              <a:gd name="connsiteY5" fmla="*/ 197113 h 4038602"/>
              <a:gd name="connsiteX6" fmla="*/ 1371599 w 1371599"/>
              <a:gd name="connsiteY6" fmla="*/ 197113 h 4038602"/>
              <a:gd name="connsiteX7" fmla="*/ 1371599 w 1371599"/>
              <a:gd name="connsiteY7" fmla="*/ 4038602 h 4038602"/>
              <a:gd name="connsiteX8" fmla="*/ 0 w 1371599"/>
              <a:gd name="connsiteY8" fmla="*/ 4038602 h 4038602"/>
              <a:gd name="connsiteX9" fmla="*/ 0 w 1371599"/>
              <a:gd name="connsiteY9" fmla="*/ 3901168 h 4038602"/>
              <a:gd name="connsiteX10" fmla="*/ 0 w 1371599"/>
              <a:gd name="connsiteY10" fmla="*/ 249408 h 4038602"/>
              <a:gd name="connsiteX11" fmla="*/ 250164 w 1371599"/>
              <a:gd name="connsiteY11" fmla="*/ 0 h 403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71599" h="4038602">
                <a:moveTo>
                  <a:pt x="250164" y="0"/>
                </a:moveTo>
                <a:cubicBezTo>
                  <a:pt x="250164" y="0"/>
                  <a:pt x="250164" y="0"/>
                  <a:pt x="524933" y="0"/>
                </a:cubicBezTo>
                <a:cubicBezTo>
                  <a:pt x="541338" y="0"/>
                  <a:pt x="557742" y="16091"/>
                  <a:pt x="557742" y="36205"/>
                </a:cubicBezTo>
                <a:cubicBezTo>
                  <a:pt x="557742" y="36205"/>
                  <a:pt x="557742" y="36205"/>
                  <a:pt x="557742" y="64363"/>
                </a:cubicBezTo>
                <a:cubicBezTo>
                  <a:pt x="557742" y="104591"/>
                  <a:pt x="590550" y="197113"/>
                  <a:pt x="701278" y="197113"/>
                </a:cubicBezTo>
                <a:cubicBezTo>
                  <a:pt x="729986" y="197113"/>
                  <a:pt x="984250" y="197113"/>
                  <a:pt x="1243641" y="197113"/>
                </a:cubicBezTo>
                <a:lnTo>
                  <a:pt x="1371599" y="197113"/>
                </a:lnTo>
                <a:lnTo>
                  <a:pt x="1371599" y="4038602"/>
                </a:lnTo>
                <a:lnTo>
                  <a:pt x="0" y="4038602"/>
                </a:lnTo>
                <a:lnTo>
                  <a:pt x="0" y="3901168"/>
                </a:lnTo>
                <a:cubicBezTo>
                  <a:pt x="0" y="3193463"/>
                  <a:pt x="0" y="2061134"/>
                  <a:pt x="0" y="249408"/>
                </a:cubicBezTo>
                <a:cubicBezTo>
                  <a:pt x="0" y="112636"/>
                  <a:pt x="114829" y="0"/>
                  <a:pt x="250164" y="0"/>
                </a:cubicBez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par>
                                <p:cTn id="8" presetID="22" presetClass="entr" presetSubtype="8" fill="hold" grpId="0" nodeType="withEffect">
                                  <p:stCondLst>
                                    <p:cond delay="90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6" presetClass="emph" presetSubtype="0" accel="50000" decel="50000" autoRev="1" fill="hold" grpId="1" nodeType="withEffect">
                                  <p:stCondLst>
                                    <p:cond delay="900"/>
                                  </p:stCondLst>
                                  <p:childTnLst>
                                    <p:animScale>
                                      <p:cBhvr>
                                        <p:cTn id="12" dur="500" fill="hold"/>
                                        <p:tgtEl>
                                          <p:spTgt spid="25"/>
                                        </p:tgtEl>
                                      </p:cBhvr>
                                      <p:by x="105000" y="105000"/>
                                    </p:animScale>
                                  </p:childTnLst>
                                </p:cTn>
                              </p:par>
                              <p:par>
                                <p:cTn id="13" presetID="22" presetClass="entr" presetSubtype="8" fill="hold" grpId="0" nodeType="withEffect">
                                  <p:stCondLst>
                                    <p:cond delay="120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6" presetClass="emph" presetSubtype="0" accel="50000" decel="50000" autoRev="1" fill="hold" grpId="1" nodeType="withEffect">
                                  <p:stCondLst>
                                    <p:cond delay="1200"/>
                                  </p:stCondLst>
                                  <p:childTnLst>
                                    <p:animScale>
                                      <p:cBhvr>
                                        <p:cTn id="17" dur="500" fill="hold"/>
                                        <p:tgtEl>
                                          <p:spTgt spid="14"/>
                                        </p:tgtEl>
                                      </p:cBhvr>
                                      <p:by x="105000" y="105000"/>
                                    </p:animScale>
                                  </p:childTnLst>
                                </p:cTn>
                              </p:par>
                              <p:par>
                                <p:cTn id="18" presetID="22" presetClass="entr" presetSubtype="8" fill="hold" grpId="0" nodeType="withEffect">
                                  <p:stCondLst>
                                    <p:cond delay="160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6" presetClass="emph" presetSubtype="0" accel="50000" decel="50000" autoRev="1" fill="hold" grpId="1" nodeType="withEffect">
                                  <p:stCondLst>
                                    <p:cond delay="1600"/>
                                  </p:stCondLst>
                                  <p:childTnLst>
                                    <p:animScale>
                                      <p:cBhvr>
                                        <p:cTn id="22" dur="500"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8" grpId="1" bldLvl="0" animBg="1"/>
      <p:bldP spid="14" grpId="0" bldLvl="0" animBg="1"/>
      <p:bldP spid="14" grpId="1" bldLvl="0" animBg="1"/>
      <p:bldP spid="25" grpId="0" bldLvl="0" animBg="1"/>
      <p:bldP spid="25" grpId="1" bldLvl="0" animBg="1"/>
    </p:bld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69_Custom Layout">
    <p:spTree>
      <p:nvGrpSpPr>
        <p:cNvPr id="1" name=""/>
        <p:cNvGrpSpPr/>
        <p:nvPr/>
      </p:nvGrpSpPr>
      <p:grpSpPr>
        <a:xfrm>
          <a:off x="0" y="0"/>
          <a:ext cx="0" cy="0"/>
          <a:chOff x="0" y="0"/>
          <a:chExt cx="0" cy="0"/>
        </a:xfrm>
      </p:grpSpPr>
      <p:sp>
        <p:nvSpPr>
          <p:cNvPr id="6" name="Picture Placeholder 8"/>
          <p:cNvSpPr>
            <a:spLocks noGrp="1"/>
          </p:cNvSpPr>
          <p:nvPr>
            <p:ph type="pic" sz="quarter" idx="44"/>
          </p:nvPr>
        </p:nvSpPr>
        <p:spPr>
          <a:xfrm>
            <a:off x="3035300" y="-1"/>
            <a:ext cx="8137525" cy="4000501"/>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72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1016000" y="0"/>
            <a:ext cx="11176000"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73_Custom Layout">
    <p:spTree>
      <p:nvGrpSpPr>
        <p:cNvPr id="1" name=""/>
        <p:cNvGrpSpPr/>
        <p:nvPr/>
      </p:nvGrpSpPr>
      <p:grpSpPr>
        <a:xfrm>
          <a:off x="0" y="0"/>
          <a:ext cx="0" cy="0"/>
          <a:chOff x="0" y="0"/>
          <a:chExt cx="0" cy="0"/>
        </a:xfrm>
      </p:grpSpPr>
      <p:sp>
        <p:nvSpPr>
          <p:cNvPr id="25" name="Picture Placeholder 8"/>
          <p:cNvSpPr>
            <a:spLocks noGrp="1"/>
          </p:cNvSpPr>
          <p:nvPr>
            <p:ph type="pic" sz="quarter" idx="32"/>
          </p:nvPr>
        </p:nvSpPr>
        <p:spPr>
          <a:xfrm>
            <a:off x="5023517" y="42578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7" name="Picture Placeholder 8"/>
          <p:cNvSpPr>
            <a:spLocks noGrp="1"/>
          </p:cNvSpPr>
          <p:nvPr>
            <p:ph type="pic" sz="quarter" idx="34"/>
          </p:nvPr>
        </p:nvSpPr>
        <p:spPr>
          <a:xfrm>
            <a:off x="9156825" y="4257800"/>
            <a:ext cx="2016000" cy="201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0" name="Picture Placeholder 8"/>
          <p:cNvSpPr>
            <a:spLocks noGrp="1"/>
          </p:cNvSpPr>
          <p:nvPr>
            <p:ph type="pic" sz="quarter" idx="14"/>
          </p:nvPr>
        </p:nvSpPr>
        <p:spPr>
          <a:xfrm>
            <a:off x="7090171" y="4257800"/>
            <a:ext cx="2015999" cy="20160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6" presetClass="emph" presetSubtype="0" accel="50000" decel="50000" autoRev="1" fill="hold" grpId="1" nodeType="withEffect">
                                  <p:stCondLst>
                                    <p:cond delay="0"/>
                                  </p:stCondLst>
                                  <p:childTnLst>
                                    <p:animScale>
                                      <p:cBhvr>
                                        <p:cTn id="9" dur="500" fill="hold"/>
                                        <p:tgtEl>
                                          <p:spTgt spid="2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27"/>
                                        </p:tgtEl>
                                      </p:cBhvr>
                                      <p:by x="105000" y="105000"/>
                                    </p:animScale>
                                  </p:childTnLst>
                                </p:cTn>
                              </p:par>
                              <p:par>
                                <p:cTn id="15" presetID="22" presetClass="entr" presetSubtype="8" fill="hold" grpId="0" nodeType="withEffect">
                                  <p:stCondLst>
                                    <p:cond delay="50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par>
                                <p:cTn id="18" presetID="6" presetClass="emph" presetSubtype="0" accel="50000" decel="50000" autoRev="1" fill="hold" grpId="1" nodeType="withEffect">
                                  <p:stCondLst>
                                    <p:cond delay="500"/>
                                  </p:stCondLst>
                                  <p:childTnLst>
                                    <p:animScale>
                                      <p:cBhvr>
                                        <p:cTn id="19" dur="500" fill="hold"/>
                                        <p:tgtEl>
                                          <p:spTgt spid="3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bldLvl="0" animBg="1"/>
      <p:bldP spid="27" grpId="0" bldLvl="0" animBg="1"/>
      <p:bldP spid="27" grpId="1" bldLvl="0" animBg="1"/>
      <p:bldP spid="30" grpId="0" bldLvl="0" animBg="1"/>
      <p:bldP spid="30" grpId="1" bldLvl="0" animBg="1"/>
    </p:bld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7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4441738"/>
            <a:ext cx="4057016" cy="1388284"/>
          </a:xfrm>
        </p:spPr>
        <p:txBody>
          <a:bodyPr/>
          <a:lstStyle/>
          <a:p>
            <a:r>
              <a:rPr lang="en-US" dirty="0"/>
              <a:t>Click to edit Master title style</a:t>
            </a:r>
            <a:endParaRPr lang="en-US" dirty="0"/>
          </a:p>
        </p:txBody>
      </p:sp>
      <p:sp>
        <p:nvSpPr>
          <p:cNvPr id="6" name="Picture Placeholder 8"/>
          <p:cNvSpPr>
            <a:spLocks noGrp="1"/>
          </p:cNvSpPr>
          <p:nvPr>
            <p:ph type="pic" sz="quarter" idx="14"/>
          </p:nvPr>
        </p:nvSpPr>
        <p:spPr>
          <a:xfrm>
            <a:off x="3037840" y="0"/>
            <a:ext cx="3058160" cy="344424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6085840" y="3444240"/>
            <a:ext cx="3048000" cy="34137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5"/>
          </p:nvPr>
        </p:nvSpPr>
        <p:spPr>
          <a:xfrm>
            <a:off x="9133840" y="3444240"/>
            <a:ext cx="3048000" cy="34137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6"/>
                                        </p:tgtEl>
                                      </p:cBhvr>
                                      <p:by x="105000" y="105000"/>
                                    </p:animScale>
                                  </p:childTnLst>
                                </p:cTn>
                              </p:par>
                              <p:par>
                                <p:cTn id="15" presetID="22" presetClass="entr" presetSubtype="8" fill="hold" grpId="0" nodeType="withEffect">
                                  <p:stCondLst>
                                    <p:cond delay="70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6" presetClass="emph" presetSubtype="0" accel="50000" decel="50000" autoRev="1" fill="hold" grpId="1" nodeType="withEffect">
                                  <p:stCondLst>
                                    <p:cond delay="700"/>
                                  </p:stCondLst>
                                  <p:childTnLst>
                                    <p:animScale>
                                      <p:cBhvr>
                                        <p:cTn id="19"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5" grpId="0" bldLvl="0" animBg="1"/>
      <p:bldP spid="5" grpId="1" bldLvl="0" animBg="1"/>
      <p:bldP spid="8" grpId="0" bldLvl="0" animBg="1"/>
      <p:bldP spid="8" grpId="1" bldLvl="0" animBg="1"/>
    </p:bld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75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1016000" y="0"/>
            <a:ext cx="3058160" cy="6858000"/>
          </a:xfrm>
          <a:prstGeom prst="rect">
            <a:avLst/>
          </a:prstGeom>
          <a:solidFill>
            <a:schemeClr val="bg1"/>
          </a:solidFill>
          <a:ln>
            <a:noFill/>
          </a:ln>
          <a:effectLst/>
        </p:spPr>
        <p:txBody>
          <a:bodyPr wrap="square" anchor="ctr">
            <a:noAutofit/>
          </a:bodyPr>
          <a:lstStyle>
            <a:lvl1pPr algn="ctr">
              <a:defRPr sz="1200">
                <a:solidFill>
                  <a:schemeClr val="tx1"/>
                </a:solidFill>
              </a:defRPr>
            </a:lvl1pPr>
          </a:lstStyle>
          <a:p>
            <a:endParaRPr lang="en-US"/>
          </a:p>
        </p:txBody>
      </p:sp>
      <p:sp>
        <p:nvSpPr>
          <p:cNvPr id="6" name="Title 1"/>
          <p:cNvSpPr>
            <a:spLocks noGrp="1"/>
          </p:cNvSpPr>
          <p:nvPr>
            <p:ph type="title"/>
          </p:nvPr>
        </p:nvSpPr>
        <p:spPr>
          <a:xfrm>
            <a:off x="5067300" y="946702"/>
            <a:ext cx="6114221" cy="1249845"/>
          </a:xfrm>
        </p:spPr>
        <p:txBody>
          <a:bodyPr/>
          <a:lstStyle/>
          <a:p>
            <a:r>
              <a:rPr lang="en-US"/>
              <a:t>Click to edit Master title style</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77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dirty="0"/>
              <a:t>Click to edit Master title style</a:t>
            </a:r>
            <a:endParaRPr lang="en-US" dirty="0"/>
          </a:p>
        </p:txBody>
      </p:sp>
      <p:sp>
        <p:nvSpPr>
          <p:cNvPr id="4" name="Picture Placeholder 8"/>
          <p:cNvSpPr>
            <a:spLocks noGrp="1"/>
          </p:cNvSpPr>
          <p:nvPr>
            <p:ph type="pic" sz="quarter" idx="14"/>
          </p:nvPr>
        </p:nvSpPr>
        <p:spPr>
          <a:xfrm>
            <a:off x="8128000" y="701774"/>
            <a:ext cx="2032000" cy="4572000"/>
          </a:xfrm>
          <a:prstGeom prst="rect">
            <a:avLst/>
          </a:prstGeom>
          <a:solidFill>
            <a:schemeClr val="bg1"/>
          </a:solidFill>
          <a:ln>
            <a:noFill/>
          </a:ln>
          <a:effectLst/>
        </p:spPr>
        <p:txBody>
          <a:bodyPr wrap="square" anchor="ctr">
            <a:noAutofit/>
          </a:bodyPr>
          <a:lstStyle>
            <a:lvl1pPr algn="ctr">
              <a:defRPr sz="1200">
                <a:solidFill>
                  <a:schemeClr val="tx1"/>
                </a:solidFill>
              </a:defRPr>
            </a:lvl1pPr>
          </a:lstStyle>
          <a:p>
            <a:endParaRPr lang="en-US" dirty="0"/>
          </a:p>
        </p:txBody>
      </p:sp>
      <p:sp>
        <p:nvSpPr>
          <p:cNvPr id="5" name="Picture Placeholder 8"/>
          <p:cNvSpPr>
            <a:spLocks noGrp="1"/>
          </p:cNvSpPr>
          <p:nvPr>
            <p:ph type="pic" sz="quarter" idx="13"/>
          </p:nvPr>
        </p:nvSpPr>
        <p:spPr>
          <a:xfrm>
            <a:off x="6096001" y="0"/>
            <a:ext cx="2032000" cy="4572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
        <p:nvSpPr>
          <p:cNvPr id="6" name="Picture Placeholder 8"/>
          <p:cNvSpPr>
            <a:spLocks noGrp="1"/>
          </p:cNvSpPr>
          <p:nvPr>
            <p:ph type="pic" sz="quarter" idx="15"/>
          </p:nvPr>
        </p:nvSpPr>
        <p:spPr>
          <a:xfrm>
            <a:off x="10160000" y="0"/>
            <a:ext cx="2032000" cy="4572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6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6" presetClass="emph" presetSubtype="0" accel="50000" decel="50000" autoRev="1" fill="hold" grpId="1" nodeType="withEffect">
                                  <p:stCondLst>
                                    <p:cond delay="600"/>
                                  </p:stCondLst>
                                  <p:childTnLst>
                                    <p:animScale>
                                      <p:cBhvr>
                                        <p:cTn id="14" dur="500" fill="hold"/>
                                        <p:tgtEl>
                                          <p:spTgt spid="4"/>
                                        </p:tgtEl>
                                      </p:cBhvr>
                                      <p:by x="105000" y="105000"/>
                                    </p:animScale>
                                  </p:childTnLst>
                                </p:cTn>
                              </p:par>
                              <p:par>
                                <p:cTn id="15" presetID="22" presetClass="entr" presetSubtype="8" fill="hold" grpId="0" nodeType="withEffect">
                                  <p:stCondLst>
                                    <p:cond delay="9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6" presetClass="emph" presetSubtype="0" accel="50000" decel="50000" autoRev="1" fill="hold" grpId="1" nodeType="withEffect">
                                  <p:stCondLst>
                                    <p:cond delay="900"/>
                                  </p:stCondLst>
                                  <p:childTnLst>
                                    <p:animScale>
                                      <p:cBhvr>
                                        <p:cTn id="19"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Holder 26">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
          <p:cNvSpPr>
            <a:spLocks noGrp="1"/>
          </p:cNvSpPr>
          <p:nvPr>
            <p:ph type="pic" sz="quarter" idx="13"/>
          </p:nvPr>
        </p:nvSpPr>
        <p:spPr>
          <a:xfrm>
            <a:off x="0" y="-5211"/>
            <a:ext cx="12192000" cy="3434211"/>
          </a:xfrm>
          <a:prstGeom prst="rect">
            <a:avLst/>
          </a:prstGeom>
          <a:solidFill>
            <a:schemeClr val="bg2">
              <a:lumMod val="90000"/>
            </a:schemeClr>
          </a:solidFill>
        </p:spPr>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78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dirty="0"/>
              <a:t>Click to edit Master title style</a:t>
            </a:r>
            <a:endParaRPr lang="en-US" dirty="0"/>
          </a:p>
        </p:txBody>
      </p:sp>
      <p:sp>
        <p:nvSpPr>
          <p:cNvPr id="5" name="Picture Placeholder 8"/>
          <p:cNvSpPr>
            <a:spLocks noGrp="1"/>
          </p:cNvSpPr>
          <p:nvPr>
            <p:ph type="pic" sz="quarter" idx="13"/>
          </p:nvPr>
        </p:nvSpPr>
        <p:spPr>
          <a:xfrm>
            <a:off x="2028825" y="3429000"/>
            <a:ext cx="4067176"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79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dirty="0"/>
              <a:t>Click to edit Master title style</a:t>
            </a:r>
            <a:endParaRPr lang="en-US" dirty="0"/>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81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4" y="946702"/>
            <a:ext cx="9152697" cy="1249845"/>
          </a:xfrm>
        </p:spPr>
        <p:txBody>
          <a:bodyPr/>
          <a:lstStyle/>
          <a:p>
            <a:r>
              <a:rPr lang="en-US"/>
              <a:t>Click to edit Master title style</a:t>
            </a:r>
            <a:endParaRPr lang="en-US"/>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80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dirty="0"/>
              <a:t>Click to edit Master title style</a:t>
            </a:r>
            <a:endParaRPr lang="en-US" dirty="0"/>
          </a:p>
        </p:txBody>
      </p:sp>
      <p:sp>
        <p:nvSpPr>
          <p:cNvPr id="5" name="Picture Placeholder 8"/>
          <p:cNvSpPr>
            <a:spLocks noGrp="1"/>
          </p:cNvSpPr>
          <p:nvPr>
            <p:ph type="pic" sz="quarter" idx="13"/>
          </p:nvPr>
        </p:nvSpPr>
        <p:spPr>
          <a:xfrm>
            <a:off x="8124823" y="0"/>
            <a:ext cx="4067176"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8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4877352"/>
            <a:ext cx="4057016" cy="1388284"/>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2027238" y="0"/>
            <a:ext cx="3058160" cy="341376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5"/>
          </p:nvPr>
        </p:nvSpPr>
        <p:spPr>
          <a:xfrm>
            <a:off x="9133840" y="341376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6"/>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8" grpId="0" bldLvl="0" animBg="1"/>
      <p:bldP spid="8" grpId="1" bldLvl="0" animBg="1"/>
    </p:bld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83_Custom Layout">
    <p:spTree>
      <p:nvGrpSpPr>
        <p:cNvPr id="1" name=""/>
        <p:cNvGrpSpPr/>
        <p:nvPr/>
      </p:nvGrpSpPr>
      <p:grpSpPr>
        <a:xfrm>
          <a:off x="0" y="0"/>
          <a:ext cx="0" cy="0"/>
          <a:chOff x="0" y="0"/>
          <a:chExt cx="0" cy="0"/>
        </a:xfrm>
      </p:grpSpPr>
      <p:sp>
        <p:nvSpPr>
          <p:cNvPr id="8" name="Picture Placeholder 8"/>
          <p:cNvSpPr>
            <a:spLocks noGrp="1"/>
          </p:cNvSpPr>
          <p:nvPr>
            <p:ph type="pic" sz="quarter" idx="15"/>
          </p:nvPr>
        </p:nvSpPr>
        <p:spPr>
          <a:xfrm>
            <a:off x="1019175" y="0"/>
            <a:ext cx="5076825"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Title 1"/>
          <p:cNvSpPr>
            <a:spLocks noGrp="1"/>
          </p:cNvSpPr>
          <p:nvPr>
            <p:ph type="title"/>
          </p:nvPr>
        </p:nvSpPr>
        <p:spPr>
          <a:xfrm>
            <a:off x="6615953" y="558434"/>
            <a:ext cx="4560047" cy="1249845"/>
          </a:xfrm>
        </p:spPr>
        <p:txBody>
          <a:bodyPr/>
          <a:lstStyle/>
          <a:p>
            <a:r>
              <a:rPr lang="en-US"/>
              <a:t>Click to edit Master title style</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bldLvl="0" animBg="1"/>
    </p:bld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8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dirty="0"/>
              <a:t>Click to edit Master title style</a:t>
            </a:r>
            <a:endParaRPr lang="en-US" dirty="0"/>
          </a:p>
        </p:txBody>
      </p:sp>
      <p:sp>
        <p:nvSpPr>
          <p:cNvPr id="4" name="Picture Placeholder 8"/>
          <p:cNvSpPr>
            <a:spLocks noGrp="1"/>
          </p:cNvSpPr>
          <p:nvPr>
            <p:ph type="pic" sz="quarter" idx="16"/>
          </p:nvPr>
        </p:nvSpPr>
        <p:spPr>
          <a:xfrm>
            <a:off x="7316654" y="1125538"/>
            <a:ext cx="1811382" cy="1689294"/>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7"/>
          </p:nvPr>
        </p:nvSpPr>
        <p:spPr>
          <a:xfrm>
            <a:off x="8621215" y="4478369"/>
            <a:ext cx="2551610" cy="2379631"/>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4"/>
          </p:nvPr>
        </p:nvSpPr>
        <p:spPr>
          <a:xfrm>
            <a:off x="6096000" y="2179130"/>
            <a:ext cx="1811382" cy="1689294"/>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4"/>
                                        </p:tgtEl>
                                      </p:cBhvr>
                                      <p:by x="105000" y="105000"/>
                                    </p:animScale>
                                  </p:childTnLst>
                                </p:cTn>
                              </p:par>
                              <p:par>
                                <p:cTn id="10" presetID="22" presetClass="entr" presetSubtype="8" fill="hold" grpId="0" nodeType="withEffect">
                                  <p:stCondLst>
                                    <p:cond delay="70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6" presetClass="emph" presetSubtype="0" accel="50000" decel="50000" autoRev="1" fill="hold" grpId="1" nodeType="withEffect">
                                  <p:stCondLst>
                                    <p:cond delay="700"/>
                                  </p:stCondLst>
                                  <p:childTnLst>
                                    <p:animScale>
                                      <p:cBhvr>
                                        <p:cTn id="14" dur="500" fill="hold"/>
                                        <p:tgtEl>
                                          <p:spTgt spid="5"/>
                                        </p:tgtEl>
                                      </p:cBhvr>
                                      <p:by x="105000" y="105000"/>
                                    </p:animScale>
                                  </p:childTnLst>
                                </p:cTn>
                              </p:par>
                              <p:par>
                                <p:cTn id="15" presetID="2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6" presetClass="emph" presetSubtype="0" accel="50000" decel="50000" autoRev="1" fill="hold" grpId="1" nodeType="withEffect">
                                  <p:stCondLst>
                                    <p:cond delay="0"/>
                                  </p:stCondLst>
                                  <p:childTnLst>
                                    <p:animScale>
                                      <p:cBhvr>
                                        <p:cTn id="19"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showMasterSp="0" userDrawn="1">
  <p:cSld name="85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0" y="0"/>
            <a:ext cx="12192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p:cNvSpPr>
            <a:spLocks noGrp="1"/>
          </p:cNvSpPr>
          <p:nvPr>
            <p:ph type="title"/>
          </p:nvPr>
        </p:nvSpPr>
        <p:spPr>
          <a:xfrm>
            <a:off x="5067300" y="946702"/>
            <a:ext cx="6114221" cy="1249845"/>
          </a:xfrm>
        </p:spPr>
        <p:txBody>
          <a:bodyPr/>
          <a:lstStyle/>
          <a:p>
            <a:r>
              <a:rPr lang="en-US"/>
              <a:t>Click to edit Master title style</a:t>
            </a:r>
            <a:endParaRPr lang="en-US"/>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showMasterSp="0" userDrawn="1">
  <p:cSld name="96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4051005" y="0"/>
            <a:ext cx="8140995"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p:cNvSpPr>
            <a:spLocks noGrp="1"/>
          </p:cNvSpPr>
          <p:nvPr>
            <p:ph type="title"/>
          </p:nvPr>
        </p:nvSpPr>
        <p:spPr>
          <a:xfrm>
            <a:off x="5067300" y="946702"/>
            <a:ext cx="6114221" cy="1249845"/>
          </a:xfrm>
        </p:spPr>
        <p:txBody>
          <a:bodyPr/>
          <a:lstStyle/>
          <a:p>
            <a:r>
              <a:rPr lang="en-US"/>
              <a:t>Click to edit Master title style</a:t>
            </a:r>
            <a:endParaRPr lang="en-US"/>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86_Custom Layout">
    <p:spTree>
      <p:nvGrpSpPr>
        <p:cNvPr id="1" name=""/>
        <p:cNvGrpSpPr/>
        <p:nvPr/>
      </p:nvGrpSpPr>
      <p:grpSpPr>
        <a:xfrm>
          <a:off x="0" y="0"/>
          <a:ext cx="0" cy="0"/>
          <a:chOff x="0" y="0"/>
          <a:chExt cx="0" cy="0"/>
        </a:xfrm>
      </p:grpSpPr>
      <p:sp>
        <p:nvSpPr>
          <p:cNvPr id="4" name="Picture Placeholder 8"/>
          <p:cNvSpPr>
            <a:spLocks noGrp="1"/>
          </p:cNvSpPr>
          <p:nvPr>
            <p:ph type="pic" sz="quarter" idx="15"/>
          </p:nvPr>
        </p:nvSpPr>
        <p:spPr>
          <a:xfrm>
            <a:off x="1019175" y="0"/>
            <a:ext cx="5076825"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1"/>
          <p:cNvSpPr>
            <a:spLocks noGrp="1"/>
          </p:cNvSpPr>
          <p:nvPr>
            <p:ph type="title"/>
          </p:nvPr>
        </p:nvSpPr>
        <p:spPr>
          <a:xfrm>
            <a:off x="6800850" y="946702"/>
            <a:ext cx="4380671" cy="1249845"/>
          </a:xfrm>
        </p:spPr>
        <p:txBody>
          <a:bodyPr/>
          <a:lstStyle/>
          <a:p>
            <a:r>
              <a:rPr lang="en-US"/>
              <a:t>Click to edit Master title style</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Holder 27">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
          <p:cNvSpPr>
            <a:spLocks noGrp="1"/>
          </p:cNvSpPr>
          <p:nvPr>
            <p:ph type="pic" sz="quarter" idx="13"/>
          </p:nvPr>
        </p:nvSpPr>
        <p:spPr>
          <a:xfrm>
            <a:off x="0" y="0"/>
            <a:ext cx="6096000" cy="6858000"/>
          </a:xfrm>
          <a:prstGeom prst="rect">
            <a:avLst/>
          </a:prstGeom>
          <a:solidFill>
            <a:schemeClr val="bg2">
              <a:lumMod val="90000"/>
            </a:schemeClr>
          </a:solidFill>
        </p:spPr>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userDrawn="1">
  <p:cSld name="8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8129229" y="549274"/>
            <a:ext cx="3043596" cy="4022725"/>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1"/>
          <p:cNvSpPr>
            <a:spLocks noGrp="1"/>
          </p:cNvSpPr>
          <p:nvPr>
            <p:ph type="title"/>
          </p:nvPr>
        </p:nvSpPr>
        <p:spPr>
          <a:xfrm>
            <a:off x="2028825" y="946702"/>
            <a:ext cx="5083176" cy="1249845"/>
          </a:xfrm>
        </p:spPr>
        <p:txBody>
          <a:bodyPr/>
          <a:lstStyle/>
          <a:p>
            <a:r>
              <a:rPr lang="en-US"/>
              <a:t>Click to edit Master title style</a:t>
            </a:r>
            <a:endParaRPr lang="en-US"/>
          </a:p>
        </p:txBody>
      </p:sp>
      <p:sp>
        <p:nvSpPr>
          <p:cNvPr id="6" name="Picture Placeholder 8"/>
          <p:cNvSpPr>
            <a:spLocks noGrp="1"/>
          </p:cNvSpPr>
          <p:nvPr>
            <p:ph type="pic" sz="quarter" idx="13"/>
          </p:nvPr>
        </p:nvSpPr>
        <p:spPr>
          <a:xfrm>
            <a:off x="5085633" y="3429000"/>
            <a:ext cx="3043596" cy="3429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600"/>
                                  </p:stCondLst>
                                  <p:childTnLst>
                                    <p:animScale>
                                      <p:cBhvr>
                                        <p:cTn id="9" dur="500" fill="hold"/>
                                        <p:tgtEl>
                                          <p:spTgt spid="4"/>
                                        </p:tgtEl>
                                      </p:cBhvr>
                                      <p:by x="105000" y="105000"/>
                                    </p:animScale>
                                  </p:childTnLst>
                                </p:cTn>
                              </p:par>
                              <p:par>
                                <p:cTn id="10" presetID="22" presetClass="entr" presetSubtype="8"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2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6" grpId="0" bldLvl="0" animBg="1"/>
      <p:bldP spid="6" grpId="1" bldLvl="0" animBg="1"/>
    </p:bld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userDrawn="1">
  <p:cSld name="88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4" y="946702"/>
            <a:ext cx="9152697" cy="1249845"/>
          </a:xfrm>
        </p:spPr>
        <p:txBody>
          <a:bodyPr/>
          <a:lstStyle/>
          <a:p>
            <a:r>
              <a:rPr lang="en-US" dirty="0"/>
              <a:t>Click to edit Master title style</a:t>
            </a:r>
            <a:endParaRPr lang="en-US" dirty="0"/>
          </a:p>
        </p:txBody>
      </p:sp>
      <p:sp>
        <p:nvSpPr>
          <p:cNvPr id="4" name="Picture Placeholder 8"/>
          <p:cNvSpPr>
            <a:spLocks noGrp="1"/>
          </p:cNvSpPr>
          <p:nvPr>
            <p:ph type="pic" sz="quarter" idx="13"/>
          </p:nvPr>
        </p:nvSpPr>
        <p:spPr>
          <a:xfrm>
            <a:off x="7112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102_Custom Layout">
    <p:spTree>
      <p:nvGrpSpPr>
        <p:cNvPr id="1" name=""/>
        <p:cNvGrpSpPr/>
        <p:nvPr/>
      </p:nvGrpSpPr>
      <p:grpSpPr>
        <a:xfrm>
          <a:off x="0" y="0"/>
          <a:ext cx="0" cy="0"/>
          <a:chOff x="0" y="0"/>
          <a:chExt cx="0" cy="0"/>
        </a:xfrm>
      </p:grpSpPr>
      <p:sp>
        <p:nvSpPr>
          <p:cNvPr id="4" name="Picture Placeholder 8"/>
          <p:cNvSpPr>
            <a:spLocks noGrp="1"/>
          </p:cNvSpPr>
          <p:nvPr>
            <p:ph type="pic" sz="quarter" idx="13"/>
          </p:nvPr>
        </p:nvSpPr>
        <p:spPr>
          <a:xfrm>
            <a:off x="7112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5"/>
          <p:cNvSpPr>
            <a:spLocks noGrp="1"/>
          </p:cNvSpPr>
          <p:nvPr>
            <p:ph type="title"/>
          </p:nvPr>
        </p:nvSpPr>
        <p:spPr>
          <a:xfrm>
            <a:off x="2028825" y="5023955"/>
            <a:ext cx="4067176" cy="1249845"/>
          </a:xfrm>
        </p:spPr>
        <p:txBody>
          <a:bodyPr/>
          <a:lstStyle/>
          <a:p>
            <a:r>
              <a:rPr lang="en-US" dirty="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70_Custom Layout">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1026213" y="2624344"/>
            <a:ext cx="10146612" cy="1499981"/>
          </a:xfrm>
          <a:effectLst>
            <a:outerShdw blurRad="762000" dist="381000" dir="5400000" algn="t" rotWithShape="0">
              <a:prstClr val="black">
                <a:alpha val="30000"/>
              </a:prstClr>
            </a:outerShdw>
          </a:effectLst>
        </p:spPr>
        <p:txBody>
          <a:bodyPr tIns="0" anchor="ctr" anchorCtr="0"/>
          <a:lstStyle>
            <a:lvl1pPr algn="ctr">
              <a:defRPr sz="9600" b="1" i="0">
                <a:latin typeface="Montserrat Black" panose="00000A00000000000000" charset="0"/>
                <a:ea typeface="Montserrat Black" panose="00000A00000000000000" charset="0"/>
                <a:cs typeface="Montserrat Black" panose="00000A00000000000000" charset="0"/>
              </a:defRPr>
            </a:lvl1pPr>
          </a:lstStyle>
          <a:p>
            <a:r>
              <a:rPr lang="en-US" dirty="0"/>
              <a:t>Click to edit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95_Custom Layout">
    <p:spTree>
      <p:nvGrpSpPr>
        <p:cNvPr id="1" name=""/>
        <p:cNvGrpSpPr/>
        <p:nvPr/>
      </p:nvGrpSpPr>
      <p:grpSpPr>
        <a:xfrm>
          <a:off x="0" y="0"/>
          <a:ext cx="0" cy="0"/>
          <a:chOff x="0" y="0"/>
          <a:chExt cx="0" cy="0"/>
        </a:xfrm>
      </p:grpSpPr>
      <p:sp>
        <p:nvSpPr>
          <p:cNvPr id="9" name="Picture Placeholder 8"/>
          <p:cNvSpPr>
            <a:spLocks noGrp="1"/>
          </p:cNvSpPr>
          <p:nvPr>
            <p:ph type="pic" sz="quarter" idx="12"/>
          </p:nvPr>
        </p:nvSpPr>
        <p:spPr>
          <a:xfrm>
            <a:off x="2027238" y="2805640"/>
            <a:ext cx="8376487" cy="943700"/>
          </a:xfrm>
          <a:custGeom>
            <a:avLst/>
            <a:gdLst/>
            <a:ahLst/>
            <a:cxnLst/>
            <a:rect l="l" t="t" r="r" b="b"/>
            <a:pathLst>
              <a:path w="6924312" h="780097">
                <a:moveTo>
                  <a:pt x="3032236" y="473630"/>
                </a:moveTo>
                <a:lnTo>
                  <a:pt x="3032236" y="596217"/>
                </a:lnTo>
                <a:lnTo>
                  <a:pt x="3190484" y="596217"/>
                </a:lnTo>
                <a:cubicBezTo>
                  <a:pt x="3248435" y="596217"/>
                  <a:pt x="3277410" y="575786"/>
                  <a:pt x="3277410" y="534924"/>
                </a:cubicBezTo>
                <a:cubicBezTo>
                  <a:pt x="3277410" y="494061"/>
                  <a:pt x="3248435" y="473630"/>
                  <a:pt x="3190484" y="473630"/>
                </a:cubicBezTo>
                <a:close/>
                <a:moveTo>
                  <a:pt x="5595452" y="258546"/>
                </a:moveTo>
                <a:lnTo>
                  <a:pt x="5519671" y="454685"/>
                </a:lnTo>
                <a:lnTo>
                  <a:pt x="5671232" y="454685"/>
                </a:lnTo>
                <a:close/>
                <a:moveTo>
                  <a:pt x="3893944" y="202825"/>
                </a:moveTo>
                <a:lnTo>
                  <a:pt x="3893944" y="385591"/>
                </a:lnTo>
                <a:lnTo>
                  <a:pt x="3989784" y="385591"/>
                </a:lnTo>
                <a:cubicBezTo>
                  <a:pt x="4025446" y="385591"/>
                  <a:pt x="4052192" y="377604"/>
                  <a:pt x="4070023" y="361631"/>
                </a:cubicBezTo>
                <a:cubicBezTo>
                  <a:pt x="4087854" y="345657"/>
                  <a:pt x="4096769" y="323183"/>
                  <a:pt x="4096769" y="294208"/>
                </a:cubicBezTo>
                <a:cubicBezTo>
                  <a:pt x="4096769" y="265233"/>
                  <a:pt x="4087854" y="242759"/>
                  <a:pt x="4070023" y="226785"/>
                </a:cubicBezTo>
                <a:cubicBezTo>
                  <a:pt x="4052192" y="210812"/>
                  <a:pt x="4025446" y="202825"/>
                  <a:pt x="3989784" y="202825"/>
                </a:cubicBezTo>
                <a:close/>
                <a:moveTo>
                  <a:pt x="3032236" y="183880"/>
                </a:moveTo>
                <a:lnTo>
                  <a:pt x="3032236" y="299780"/>
                </a:lnTo>
                <a:lnTo>
                  <a:pt x="3154823" y="299780"/>
                </a:lnTo>
                <a:cubicBezTo>
                  <a:pt x="3212030" y="299780"/>
                  <a:pt x="3240634" y="280463"/>
                  <a:pt x="3240634" y="241830"/>
                </a:cubicBezTo>
                <a:cubicBezTo>
                  <a:pt x="3240634" y="203196"/>
                  <a:pt x="3212030" y="183880"/>
                  <a:pt x="3154823" y="183880"/>
                </a:cubicBezTo>
                <a:close/>
                <a:moveTo>
                  <a:pt x="6107440" y="0"/>
                </a:moveTo>
                <a:lnTo>
                  <a:pt x="6365986" y="0"/>
                </a:lnTo>
                <a:lnTo>
                  <a:pt x="6365986" y="283064"/>
                </a:lnTo>
                <a:lnTo>
                  <a:pt x="6622304" y="0"/>
                </a:lnTo>
                <a:lnTo>
                  <a:pt x="6908710" y="0"/>
                </a:lnTo>
                <a:lnTo>
                  <a:pt x="6596672" y="343243"/>
                </a:lnTo>
                <a:lnTo>
                  <a:pt x="6924312" y="780097"/>
                </a:lnTo>
                <a:lnTo>
                  <a:pt x="6620075" y="780097"/>
                </a:lnTo>
                <a:lnTo>
                  <a:pt x="6425050" y="521551"/>
                </a:lnTo>
                <a:lnTo>
                  <a:pt x="6365986" y="587302"/>
                </a:lnTo>
                <a:lnTo>
                  <a:pt x="6365986" y="780097"/>
                </a:lnTo>
                <a:lnTo>
                  <a:pt x="6107440" y="780097"/>
                </a:lnTo>
                <a:close/>
                <a:moveTo>
                  <a:pt x="5468407" y="0"/>
                </a:moveTo>
                <a:lnTo>
                  <a:pt x="5726954" y="0"/>
                </a:lnTo>
                <a:lnTo>
                  <a:pt x="6067968" y="780097"/>
                </a:lnTo>
                <a:lnTo>
                  <a:pt x="5796048" y="780097"/>
                </a:lnTo>
                <a:lnTo>
                  <a:pt x="5743670" y="644137"/>
                </a:lnTo>
                <a:lnTo>
                  <a:pt x="5447233" y="644137"/>
                </a:lnTo>
                <a:lnTo>
                  <a:pt x="5394855" y="780097"/>
                </a:lnTo>
                <a:lnTo>
                  <a:pt x="5127393" y="780097"/>
                </a:lnTo>
                <a:close/>
                <a:moveTo>
                  <a:pt x="4459615" y="0"/>
                </a:moveTo>
                <a:lnTo>
                  <a:pt x="5093722" y="0"/>
                </a:lnTo>
                <a:lnTo>
                  <a:pt x="5093722" y="198367"/>
                </a:lnTo>
                <a:lnTo>
                  <a:pt x="4718161" y="198367"/>
                </a:lnTo>
                <a:lnTo>
                  <a:pt x="4718161" y="289750"/>
                </a:lnTo>
                <a:lnTo>
                  <a:pt x="5048031" y="289750"/>
                </a:lnTo>
                <a:lnTo>
                  <a:pt x="5048031" y="479202"/>
                </a:lnTo>
                <a:lnTo>
                  <a:pt x="4718161" y="479202"/>
                </a:lnTo>
                <a:lnTo>
                  <a:pt x="4718161" y="581730"/>
                </a:lnTo>
                <a:lnTo>
                  <a:pt x="5108210" y="581730"/>
                </a:lnTo>
                <a:lnTo>
                  <a:pt x="5108210" y="780097"/>
                </a:lnTo>
                <a:lnTo>
                  <a:pt x="4459615" y="780097"/>
                </a:lnTo>
                <a:close/>
                <a:moveTo>
                  <a:pt x="3630939" y="0"/>
                </a:moveTo>
                <a:lnTo>
                  <a:pt x="4006500" y="0"/>
                </a:lnTo>
                <a:cubicBezTo>
                  <a:pt x="4078567" y="0"/>
                  <a:pt x="4141346" y="11887"/>
                  <a:pt x="4194839" y="35661"/>
                </a:cubicBezTo>
                <a:cubicBezTo>
                  <a:pt x="4248331" y="59436"/>
                  <a:pt x="4289565" y="93611"/>
                  <a:pt x="4318540" y="138188"/>
                </a:cubicBezTo>
                <a:cubicBezTo>
                  <a:pt x="4347515" y="182765"/>
                  <a:pt x="4362002" y="234772"/>
                  <a:pt x="4362002" y="294208"/>
                </a:cubicBezTo>
                <a:cubicBezTo>
                  <a:pt x="4362002" y="349929"/>
                  <a:pt x="4349372" y="398592"/>
                  <a:pt x="4324112" y="440198"/>
                </a:cubicBezTo>
                <a:cubicBezTo>
                  <a:pt x="4298851" y="481803"/>
                  <a:pt x="4262447" y="514864"/>
                  <a:pt x="4214898" y="539381"/>
                </a:cubicBezTo>
                <a:lnTo>
                  <a:pt x="4378719" y="780097"/>
                </a:lnTo>
                <a:lnTo>
                  <a:pt x="4097883" y="780097"/>
                </a:lnTo>
                <a:lnTo>
                  <a:pt x="3965267" y="583958"/>
                </a:lnTo>
                <a:lnTo>
                  <a:pt x="3893944" y="583958"/>
                </a:lnTo>
                <a:lnTo>
                  <a:pt x="3893944" y="780097"/>
                </a:lnTo>
                <a:lnTo>
                  <a:pt x="3630939" y="780097"/>
                </a:lnTo>
                <a:close/>
                <a:moveTo>
                  <a:pt x="2773689" y="0"/>
                </a:moveTo>
                <a:lnTo>
                  <a:pt x="3190484" y="0"/>
                </a:lnTo>
                <a:cubicBezTo>
                  <a:pt x="3294497" y="0"/>
                  <a:pt x="3373064" y="18573"/>
                  <a:pt x="3426186" y="55721"/>
                </a:cubicBezTo>
                <a:cubicBezTo>
                  <a:pt x="3479306" y="92868"/>
                  <a:pt x="3505867" y="142275"/>
                  <a:pt x="3505867" y="203939"/>
                </a:cubicBezTo>
                <a:cubicBezTo>
                  <a:pt x="3505867" y="240344"/>
                  <a:pt x="3496765" y="273034"/>
                  <a:pt x="3478563" y="302009"/>
                </a:cubicBezTo>
                <a:cubicBezTo>
                  <a:pt x="3460361" y="330984"/>
                  <a:pt x="3433429" y="354387"/>
                  <a:pt x="3397767" y="372218"/>
                </a:cubicBezTo>
                <a:cubicBezTo>
                  <a:pt x="3443830" y="389306"/>
                  <a:pt x="3479492" y="414194"/>
                  <a:pt x="3504752" y="446884"/>
                </a:cubicBezTo>
                <a:cubicBezTo>
                  <a:pt x="3530012" y="479574"/>
                  <a:pt x="3542643" y="518950"/>
                  <a:pt x="3542643" y="565013"/>
                </a:cubicBezTo>
                <a:cubicBezTo>
                  <a:pt x="3542643" y="633365"/>
                  <a:pt x="3514410" y="686300"/>
                  <a:pt x="3457946" y="723819"/>
                </a:cubicBezTo>
                <a:cubicBezTo>
                  <a:pt x="3401482" y="761338"/>
                  <a:pt x="3319758" y="780097"/>
                  <a:pt x="3212773" y="780097"/>
                </a:cubicBezTo>
                <a:lnTo>
                  <a:pt x="2773689" y="780097"/>
                </a:lnTo>
                <a:close/>
                <a:moveTo>
                  <a:pt x="1687840" y="0"/>
                </a:moveTo>
                <a:lnTo>
                  <a:pt x="2321948" y="0"/>
                </a:lnTo>
                <a:lnTo>
                  <a:pt x="2321948" y="198367"/>
                </a:lnTo>
                <a:lnTo>
                  <a:pt x="1946386" y="198367"/>
                </a:lnTo>
                <a:lnTo>
                  <a:pt x="1946386" y="289750"/>
                </a:lnTo>
                <a:lnTo>
                  <a:pt x="2276256" y="289750"/>
                </a:lnTo>
                <a:lnTo>
                  <a:pt x="2276256" y="479202"/>
                </a:lnTo>
                <a:lnTo>
                  <a:pt x="1946386" y="479202"/>
                </a:lnTo>
                <a:lnTo>
                  <a:pt x="1946386" y="581730"/>
                </a:lnTo>
                <a:lnTo>
                  <a:pt x="2336435" y="581730"/>
                </a:lnTo>
                <a:lnTo>
                  <a:pt x="2336435" y="780097"/>
                </a:lnTo>
                <a:lnTo>
                  <a:pt x="1687840" y="780097"/>
                </a:lnTo>
                <a:close/>
                <a:moveTo>
                  <a:pt x="792490" y="0"/>
                </a:moveTo>
                <a:lnTo>
                  <a:pt x="1055494" y="0"/>
                </a:lnTo>
                <a:lnTo>
                  <a:pt x="1055494" y="276377"/>
                </a:lnTo>
                <a:lnTo>
                  <a:pt x="1298439" y="276377"/>
                </a:lnTo>
                <a:lnTo>
                  <a:pt x="1298439" y="0"/>
                </a:lnTo>
                <a:lnTo>
                  <a:pt x="1561443" y="0"/>
                </a:lnTo>
                <a:lnTo>
                  <a:pt x="1561443" y="780097"/>
                </a:lnTo>
                <a:lnTo>
                  <a:pt x="1298439" y="780097"/>
                </a:lnTo>
                <a:lnTo>
                  <a:pt x="1298439" y="492576"/>
                </a:lnTo>
                <a:lnTo>
                  <a:pt x="1055494" y="492576"/>
                </a:lnTo>
                <a:lnTo>
                  <a:pt x="1055494" y="780097"/>
                </a:lnTo>
                <a:lnTo>
                  <a:pt x="792490" y="780097"/>
                </a:lnTo>
                <a:close/>
                <a:moveTo>
                  <a:pt x="0" y="0"/>
                </a:moveTo>
                <a:lnTo>
                  <a:pt x="719919" y="0"/>
                </a:lnTo>
                <a:lnTo>
                  <a:pt x="719919" y="203939"/>
                </a:lnTo>
                <a:lnTo>
                  <a:pt x="491461" y="203939"/>
                </a:lnTo>
                <a:lnTo>
                  <a:pt x="491461" y="780097"/>
                </a:lnTo>
                <a:lnTo>
                  <a:pt x="228457" y="780097"/>
                </a:lnTo>
                <a:lnTo>
                  <a:pt x="228457" y="203939"/>
                </a:lnTo>
                <a:lnTo>
                  <a:pt x="0" y="203939"/>
                </a:lnTo>
                <a:close/>
              </a:path>
            </a:pathLst>
          </a:cu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6" presetClass="emph" presetSubtype="0" accel="50000" decel="50000" autoRev="1" fill="hold" grpId="1" nodeType="withEffect">
                                  <p:stCondLst>
                                    <p:cond delay="1200"/>
                                  </p:stCondLst>
                                  <p:childTnLst>
                                    <p:animScale>
                                      <p:cBhvr>
                                        <p:cTn id="9" dur="500"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90_Custom Layout">
    <p:spTree>
      <p:nvGrpSpPr>
        <p:cNvPr id="1" name=""/>
        <p:cNvGrpSpPr/>
        <p:nvPr/>
      </p:nvGrpSpPr>
      <p:grpSpPr>
        <a:xfrm>
          <a:off x="0" y="0"/>
          <a:ext cx="0" cy="0"/>
          <a:chOff x="0" y="0"/>
          <a:chExt cx="0" cy="0"/>
        </a:xfrm>
      </p:grpSpPr>
      <p:sp>
        <p:nvSpPr>
          <p:cNvPr id="5" name="Title 1"/>
          <p:cNvSpPr>
            <a:spLocks noGrp="1"/>
          </p:cNvSpPr>
          <p:nvPr>
            <p:ph type="title"/>
          </p:nvPr>
        </p:nvSpPr>
        <p:spPr>
          <a:xfrm>
            <a:off x="2028825" y="946702"/>
            <a:ext cx="5083176" cy="1249845"/>
          </a:xfrm>
        </p:spPr>
        <p:txBody>
          <a:bodyPr/>
          <a:lstStyle/>
          <a:p>
            <a:r>
              <a:rPr lang="en-US"/>
              <a:t>Click to edit Master title style</a:t>
            </a:r>
            <a:endParaRPr lang="en-US"/>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91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4" y="946702"/>
            <a:ext cx="9152697" cy="1249845"/>
          </a:xfrm>
        </p:spPr>
        <p:txBody>
          <a:bodyPr/>
          <a:lstStyle/>
          <a:p>
            <a:r>
              <a:rPr lang="en-US"/>
              <a:t>Click to edit Master title style</a:t>
            </a:r>
            <a:endParaRPr lang="en-US"/>
          </a:p>
        </p:txBody>
      </p:sp>
      <p:sp>
        <p:nvSpPr>
          <p:cNvPr id="8" name="Picture Placeholder 8"/>
          <p:cNvSpPr>
            <a:spLocks noGrp="1"/>
          </p:cNvSpPr>
          <p:nvPr>
            <p:ph type="pic" sz="quarter" idx="12"/>
          </p:nvPr>
        </p:nvSpPr>
        <p:spPr>
          <a:xfrm>
            <a:off x="2028823" y="2426287"/>
            <a:ext cx="2196553" cy="384751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3"/>
          </p:nvPr>
        </p:nvSpPr>
        <p:spPr>
          <a:xfrm>
            <a:off x="4344640" y="2426287"/>
            <a:ext cx="2196553" cy="384751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0" name="Picture Placeholder 8"/>
          <p:cNvSpPr>
            <a:spLocks noGrp="1"/>
          </p:cNvSpPr>
          <p:nvPr>
            <p:ph type="pic" sz="quarter" idx="14"/>
          </p:nvPr>
        </p:nvSpPr>
        <p:spPr>
          <a:xfrm>
            <a:off x="6658870" y="2426287"/>
            <a:ext cx="2196553" cy="384751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5"/>
          </p:nvPr>
        </p:nvSpPr>
        <p:spPr>
          <a:xfrm>
            <a:off x="8976272" y="2426287"/>
            <a:ext cx="2196553" cy="3847513"/>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8"/>
                                        </p:tgtEl>
                                      </p:cBhvr>
                                      <p:by x="105000" y="105000"/>
                                    </p:animScale>
                                  </p:childTnLst>
                                </p:cTn>
                              </p:par>
                              <p:par>
                                <p:cTn id="10" presetID="22" presetClass="entr" presetSubtype="8"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6" presetClass="emph" presetSubtype="0" accel="50000" decel="50000" autoRev="1" fill="hold" grpId="1" nodeType="withEffect">
                                  <p:stCondLst>
                                    <p:cond delay="400"/>
                                  </p:stCondLst>
                                  <p:childTnLst>
                                    <p:animScale>
                                      <p:cBhvr>
                                        <p:cTn id="14" dur="500" fill="hold"/>
                                        <p:tgtEl>
                                          <p:spTgt spid="9"/>
                                        </p:tgtEl>
                                      </p:cBhvr>
                                      <p:by x="105000" y="105000"/>
                                    </p:animScale>
                                  </p:childTnLst>
                                </p:cTn>
                              </p:par>
                              <p:par>
                                <p:cTn id="15" presetID="22" presetClass="entr" presetSubtype="8" fill="hold" grpId="0" nodeType="withEffect">
                                  <p:stCondLst>
                                    <p:cond delay="8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6" presetClass="emph" presetSubtype="0" accel="50000" decel="50000" autoRev="1" fill="hold" grpId="1" nodeType="withEffect">
                                  <p:stCondLst>
                                    <p:cond delay="800"/>
                                  </p:stCondLst>
                                  <p:childTnLst>
                                    <p:animScale>
                                      <p:cBhvr>
                                        <p:cTn id="19" dur="500" fill="hold"/>
                                        <p:tgtEl>
                                          <p:spTgt spid="10"/>
                                        </p:tgtEl>
                                      </p:cBhvr>
                                      <p:by x="105000" y="105000"/>
                                    </p:animScale>
                                  </p:childTnLst>
                                </p:cTn>
                              </p:par>
                              <p:par>
                                <p:cTn id="20" presetID="22" presetClass="entr" presetSubtype="8" fill="hold" grpId="0" nodeType="withEffect">
                                  <p:stCondLst>
                                    <p:cond delay="120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6" presetClass="emph" presetSubtype="0" accel="50000" decel="50000" autoRev="1" fill="hold" grpId="1" nodeType="withEffect">
                                  <p:stCondLst>
                                    <p:cond delay="1200"/>
                                  </p:stCondLst>
                                  <p:childTnLst>
                                    <p:animScale>
                                      <p:cBhvr>
                                        <p:cTn id="24" dur="500"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bldLvl="0" animBg="1"/>
      <p:bldP spid="9" grpId="0" bldLvl="0" animBg="1"/>
      <p:bldP spid="9" grpId="1" bldLvl="0" animBg="1"/>
      <p:bldP spid="10" grpId="0" bldLvl="0" animBg="1"/>
      <p:bldP spid="10" grpId="1" bldLvl="0" animBg="1"/>
      <p:bldP spid="11" grpId="0" bldLvl="0" animBg="1"/>
      <p:bldP spid="11" grpId="1" bldLvl="0" animBg="1"/>
    </p:bld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showMasterSp="0" userDrawn="1">
  <p:cSld name="92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0" y="0"/>
            <a:ext cx="12192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1"/>
          <p:cNvSpPr>
            <a:spLocks noGrp="1"/>
          </p:cNvSpPr>
          <p:nvPr>
            <p:ph type="title"/>
          </p:nvPr>
        </p:nvSpPr>
        <p:spPr>
          <a:xfrm>
            <a:off x="1019175" y="2179155"/>
            <a:ext cx="10153650" cy="1249845"/>
          </a:xfrm>
        </p:spPr>
        <p:txBody>
          <a:bodyPr/>
          <a:lstStyle>
            <a:lvl1pPr>
              <a:defRPr sz="8800">
                <a:solidFill>
                  <a:srgbClr val="FFFFFF"/>
                </a:solidFill>
              </a:defRPr>
            </a:lvl1pPr>
          </a:lstStyle>
          <a:p>
            <a:r>
              <a:rPr lang="en-US" dirty="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showMasterSp="0" userDrawn="1">
  <p:cSld name="93_Custom Layout">
    <p:spTree>
      <p:nvGrpSpPr>
        <p:cNvPr id="1" name=""/>
        <p:cNvGrpSpPr/>
        <p:nvPr/>
      </p:nvGrpSpPr>
      <p:grpSpPr>
        <a:xfrm>
          <a:off x="0" y="0"/>
          <a:ext cx="0" cy="0"/>
          <a:chOff x="0" y="0"/>
          <a:chExt cx="0" cy="0"/>
        </a:xfrm>
      </p:grpSpPr>
      <p:sp>
        <p:nvSpPr>
          <p:cNvPr id="4" name="Picture Placeholder 5"/>
          <p:cNvSpPr>
            <a:spLocks noGrp="1"/>
          </p:cNvSpPr>
          <p:nvPr>
            <p:ph type="pic" sz="quarter" idx="10" hasCustomPrompt="1"/>
          </p:nvPr>
        </p:nvSpPr>
        <p:spPr>
          <a:xfrm>
            <a:off x="2400981" y="2353689"/>
            <a:ext cx="7390038" cy="1617419"/>
          </a:xfrm>
          <a:custGeom>
            <a:avLst/>
            <a:gdLst/>
            <a:ahLst/>
            <a:cxnLst/>
            <a:rect l="l" t="t" r="r" b="b"/>
            <a:pathLst>
              <a:path w="5434278" h="1189372">
                <a:moveTo>
                  <a:pt x="4403533" y="605551"/>
                </a:moveTo>
                <a:cubicBezTo>
                  <a:pt x="4356213" y="645861"/>
                  <a:pt x="4305388" y="703697"/>
                  <a:pt x="4268583" y="770296"/>
                </a:cubicBezTo>
                <a:cubicBezTo>
                  <a:pt x="4194973" y="903493"/>
                  <a:pt x="4168685" y="1064732"/>
                  <a:pt x="4214252" y="1103290"/>
                </a:cubicBezTo>
                <a:cubicBezTo>
                  <a:pt x="4263325" y="1143599"/>
                  <a:pt x="4370234" y="1082258"/>
                  <a:pt x="4456111" y="921019"/>
                </a:cubicBezTo>
                <a:cubicBezTo>
                  <a:pt x="4482400" y="871946"/>
                  <a:pt x="4503431" y="822874"/>
                  <a:pt x="4517452" y="780811"/>
                </a:cubicBezTo>
                <a:cubicBezTo>
                  <a:pt x="4505184" y="775553"/>
                  <a:pt x="4494669" y="768543"/>
                  <a:pt x="4484153" y="759780"/>
                </a:cubicBezTo>
                <a:cubicBezTo>
                  <a:pt x="4447348" y="731738"/>
                  <a:pt x="4405286" y="670397"/>
                  <a:pt x="4403533" y="605551"/>
                </a:cubicBezTo>
                <a:close/>
                <a:moveTo>
                  <a:pt x="4517452" y="566337"/>
                </a:moveTo>
                <a:cubicBezTo>
                  <a:pt x="4506499" y="568308"/>
                  <a:pt x="4495545" y="583644"/>
                  <a:pt x="4491163" y="609056"/>
                </a:cubicBezTo>
                <a:cubicBezTo>
                  <a:pt x="4482400" y="656377"/>
                  <a:pt x="4501679" y="707202"/>
                  <a:pt x="4529720" y="733491"/>
                </a:cubicBezTo>
                <a:cubicBezTo>
                  <a:pt x="4543741" y="679160"/>
                  <a:pt x="4548999" y="635345"/>
                  <a:pt x="4543741" y="603799"/>
                </a:cubicBezTo>
                <a:cubicBezTo>
                  <a:pt x="4539359" y="575757"/>
                  <a:pt x="4528406" y="564365"/>
                  <a:pt x="4517452" y="566337"/>
                </a:cubicBezTo>
                <a:close/>
                <a:moveTo>
                  <a:pt x="1628558" y="552973"/>
                </a:moveTo>
                <a:cubicBezTo>
                  <a:pt x="1572475" y="547715"/>
                  <a:pt x="1444535" y="661634"/>
                  <a:pt x="1348142" y="817616"/>
                </a:cubicBezTo>
                <a:cubicBezTo>
                  <a:pt x="1255254" y="968340"/>
                  <a:pt x="1232470" y="1122568"/>
                  <a:pt x="1300822" y="1124321"/>
                </a:cubicBezTo>
                <a:cubicBezTo>
                  <a:pt x="1372678" y="1126073"/>
                  <a:pt x="1463813" y="1013907"/>
                  <a:pt x="1553196" y="859678"/>
                </a:cubicBezTo>
                <a:cubicBezTo>
                  <a:pt x="1663610" y="666892"/>
                  <a:pt x="1679383" y="558231"/>
                  <a:pt x="1628558" y="552973"/>
                </a:cubicBezTo>
                <a:close/>
                <a:moveTo>
                  <a:pt x="4461372" y="473719"/>
                </a:moveTo>
                <a:cubicBezTo>
                  <a:pt x="4503952" y="475037"/>
                  <a:pt x="4530597" y="492289"/>
                  <a:pt x="4561267" y="533695"/>
                </a:cubicBezTo>
                <a:cubicBezTo>
                  <a:pt x="4601577" y="588025"/>
                  <a:pt x="4654155" y="600293"/>
                  <a:pt x="4643639" y="726481"/>
                </a:cubicBezTo>
                <a:cubicBezTo>
                  <a:pt x="4641887" y="740501"/>
                  <a:pt x="4641887" y="752770"/>
                  <a:pt x="4640134" y="766790"/>
                </a:cubicBezTo>
                <a:cubicBezTo>
                  <a:pt x="4650650" y="766790"/>
                  <a:pt x="4661165" y="763285"/>
                  <a:pt x="4675186" y="763285"/>
                </a:cubicBezTo>
                <a:cubicBezTo>
                  <a:pt x="4687454" y="763285"/>
                  <a:pt x="4687454" y="772048"/>
                  <a:pt x="4680444" y="780811"/>
                </a:cubicBezTo>
                <a:cubicBezTo>
                  <a:pt x="4668176" y="794832"/>
                  <a:pt x="4650650" y="801842"/>
                  <a:pt x="4633123" y="803595"/>
                </a:cubicBezTo>
                <a:cubicBezTo>
                  <a:pt x="4596319" y="952566"/>
                  <a:pt x="4485905" y="1129579"/>
                  <a:pt x="4356213" y="1173394"/>
                </a:cubicBezTo>
                <a:cubicBezTo>
                  <a:pt x="4293119" y="1194425"/>
                  <a:pt x="4205489" y="1187414"/>
                  <a:pt x="4135385" y="1096279"/>
                </a:cubicBezTo>
                <a:cubicBezTo>
                  <a:pt x="4058271" y="994628"/>
                  <a:pt x="4084560" y="842152"/>
                  <a:pt x="4163427" y="701944"/>
                </a:cubicBezTo>
                <a:cubicBezTo>
                  <a:pt x="4230026" y="582767"/>
                  <a:pt x="4336935" y="481117"/>
                  <a:pt x="4442090" y="474106"/>
                </a:cubicBezTo>
                <a:cubicBezTo>
                  <a:pt x="4448882" y="473668"/>
                  <a:pt x="4455290" y="473531"/>
                  <a:pt x="4461372" y="473719"/>
                </a:cubicBezTo>
                <a:close/>
                <a:moveTo>
                  <a:pt x="5295138" y="458004"/>
                </a:moveTo>
                <a:cubicBezTo>
                  <a:pt x="5300273" y="458661"/>
                  <a:pt x="5305284" y="462276"/>
                  <a:pt x="5310542" y="468848"/>
                </a:cubicBezTo>
                <a:cubicBezTo>
                  <a:pt x="5336830" y="500395"/>
                  <a:pt x="5350851" y="577510"/>
                  <a:pt x="5308789" y="665140"/>
                </a:cubicBezTo>
                <a:cubicBezTo>
                  <a:pt x="5270232" y="744007"/>
                  <a:pt x="5182602" y="875452"/>
                  <a:pt x="5142292" y="964834"/>
                </a:cubicBezTo>
                <a:cubicBezTo>
                  <a:pt x="5096725" y="1064732"/>
                  <a:pt x="5103735" y="1138342"/>
                  <a:pt x="5166828" y="1134837"/>
                </a:cubicBezTo>
                <a:cubicBezTo>
                  <a:pt x="5240437" y="1131331"/>
                  <a:pt x="5329820" y="1015660"/>
                  <a:pt x="5398172" y="892978"/>
                </a:cubicBezTo>
                <a:cubicBezTo>
                  <a:pt x="5406935" y="877204"/>
                  <a:pt x="5422708" y="875452"/>
                  <a:pt x="5429718" y="891225"/>
                </a:cubicBezTo>
                <a:cubicBezTo>
                  <a:pt x="5436729" y="905246"/>
                  <a:pt x="5438482" y="952566"/>
                  <a:pt x="5413945" y="1001639"/>
                </a:cubicBezTo>
                <a:cubicBezTo>
                  <a:pt x="5363119" y="1099784"/>
                  <a:pt x="5254459" y="1189167"/>
                  <a:pt x="5151055" y="1189167"/>
                </a:cubicBezTo>
                <a:cubicBezTo>
                  <a:pt x="5037136" y="1189167"/>
                  <a:pt x="4991568" y="1117310"/>
                  <a:pt x="5005590" y="1015660"/>
                </a:cubicBezTo>
                <a:cubicBezTo>
                  <a:pt x="4944249" y="1098032"/>
                  <a:pt x="4851361" y="1187414"/>
                  <a:pt x="4753215" y="1180404"/>
                </a:cubicBezTo>
                <a:cubicBezTo>
                  <a:pt x="4628780" y="1171641"/>
                  <a:pt x="4625275" y="1041949"/>
                  <a:pt x="4663832" y="926277"/>
                </a:cubicBezTo>
                <a:cubicBezTo>
                  <a:pt x="4702390" y="810605"/>
                  <a:pt x="4791772" y="638851"/>
                  <a:pt x="4905691" y="479364"/>
                </a:cubicBezTo>
                <a:cubicBezTo>
                  <a:pt x="4919712" y="460085"/>
                  <a:pt x="4937238" y="461838"/>
                  <a:pt x="4951259" y="477611"/>
                </a:cubicBezTo>
                <a:cubicBezTo>
                  <a:pt x="4989816" y="535447"/>
                  <a:pt x="4981053" y="614314"/>
                  <a:pt x="4917960" y="714212"/>
                </a:cubicBezTo>
                <a:cubicBezTo>
                  <a:pt x="4853114" y="817616"/>
                  <a:pt x="4818061" y="887720"/>
                  <a:pt x="4781256" y="971845"/>
                </a:cubicBezTo>
                <a:cubicBezTo>
                  <a:pt x="4744452" y="1057722"/>
                  <a:pt x="4749710" y="1120816"/>
                  <a:pt x="4790020" y="1124321"/>
                </a:cubicBezTo>
                <a:cubicBezTo>
                  <a:pt x="4858371" y="1129579"/>
                  <a:pt x="4954764" y="1006897"/>
                  <a:pt x="5049404" y="854421"/>
                </a:cubicBezTo>
                <a:cubicBezTo>
                  <a:pt x="5159818" y="675655"/>
                  <a:pt x="5210643" y="554726"/>
                  <a:pt x="5266726" y="479364"/>
                </a:cubicBezTo>
                <a:cubicBezTo>
                  <a:pt x="5277680" y="464029"/>
                  <a:pt x="5286580" y="456909"/>
                  <a:pt x="5295138" y="458004"/>
                </a:cubicBezTo>
                <a:close/>
                <a:moveTo>
                  <a:pt x="661733" y="78019"/>
                </a:moveTo>
                <a:cubicBezTo>
                  <a:pt x="735342" y="79771"/>
                  <a:pt x="801940" y="99050"/>
                  <a:pt x="828229" y="167401"/>
                </a:cubicBezTo>
                <a:cubicBezTo>
                  <a:pt x="833487" y="181422"/>
                  <a:pt x="829982" y="195443"/>
                  <a:pt x="807198" y="193690"/>
                </a:cubicBezTo>
                <a:cubicBezTo>
                  <a:pt x="721321" y="184927"/>
                  <a:pt x="610907" y="202453"/>
                  <a:pt x="509256" y="219979"/>
                </a:cubicBezTo>
                <a:cubicBezTo>
                  <a:pt x="511009" y="262041"/>
                  <a:pt x="498740" y="319877"/>
                  <a:pt x="451420" y="405755"/>
                </a:cubicBezTo>
                <a:cubicBezTo>
                  <a:pt x="346264" y="596788"/>
                  <a:pt x="197293" y="842152"/>
                  <a:pt x="60590" y="1162878"/>
                </a:cubicBezTo>
                <a:cubicBezTo>
                  <a:pt x="53580" y="1180404"/>
                  <a:pt x="44817" y="1180404"/>
                  <a:pt x="32549" y="1168136"/>
                </a:cubicBezTo>
                <a:cubicBezTo>
                  <a:pt x="8012" y="1145352"/>
                  <a:pt x="-13019" y="1092774"/>
                  <a:pt x="9765" y="1008649"/>
                </a:cubicBezTo>
                <a:cubicBezTo>
                  <a:pt x="50075" y="864936"/>
                  <a:pt x="239356" y="484622"/>
                  <a:pt x="402348" y="237505"/>
                </a:cubicBezTo>
                <a:cubicBezTo>
                  <a:pt x="362038" y="244516"/>
                  <a:pt x="326986" y="248021"/>
                  <a:pt x="295439" y="249773"/>
                </a:cubicBezTo>
                <a:cubicBezTo>
                  <a:pt x="190283" y="253279"/>
                  <a:pt x="114921" y="214721"/>
                  <a:pt x="95643" y="149875"/>
                </a:cubicBezTo>
                <a:cubicBezTo>
                  <a:pt x="90385" y="134102"/>
                  <a:pt x="97395" y="125339"/>
                  <a:pt x="114921" y="127091"/>
                </a:cubicBezTo>
                <a:cubicBezTo>
                  <a:pt x="270903" y="139359"/>
                  <a:pt x="561834" y="74513"/>
                  <a:pt x="661733" y="78019"/>
                </a:cubicBezTo>
                <a:close/>
                <a:moveTo>
                  <a:pt x="4443448" y="75787"/>
                </a:moveTo>
                <a:cubicBezTo>
                  <a:pt x="4452211" y="75171"/>
                  <a:pt x="4458235" y="81743"/>
                  <a:pt x="4461521" y="93792"/>
                </a:cubicBezTo>
                <a:cubicBezTo>
                  <a:pt x="4475542" y="144617"/>
                  <a:pt x="4458016" y="221732"/>
                  <a:pt x="4354613" y="323383"/>
                </a:cubicBezTo>
                <a:cubicBezTo>
                  <a:pt x="4228425" y="446065"/>
                  <a:pt x="4077702" y="579262"/>
                  <a:pt x="3862132" y="812358"/>
                </a:cubicBezTo>
                <a:cubicBezTo>
                  <a:pt x="3788523" y="943803"/>
                  <a:pt x="3732439" y="1069990"/>
                  <a:pt x="3695635" y="1175146"/>
                </a:cubicBezTo>
                <a:cubicBezTo>
                  <a:pt x="3688625" y="1192672"/>
                  <a:pt x="3676356" y="1192672"/>
                  <a:pt x="3662336" y="1180404"/>
                </a:cubicBezTo>
                <a:cubicBezTo>
                  <a:pt x="3636047" y="1157620"/>
                  <a:pt x="3618521" y="1096279"/>
                  <a:pt x="3644810" y="1005144"/>
                </a:cubicBezTo>
                <a:cubicBezTo>
                  <a:pt x="3664088" y="942050"/>
                  <a:pt x="3704398" y="849163"/>
                  <a:pt x="3753471" y="751017"/>
                </a:cubicBezTo>
                <a:cubicBezTo>
                  <a:pt x="3756976" y="537200"/>
                  <a:pt x="3770997" y="269052"/>
                  <a:pt x="3804296" y="102555"/>
                </a:cubicBezTo>
                <a:cubicBezTo>
                  <a:pt x="3809554" y="74513"/>
                  <a:pt x="3825327" y="72761"/>
                  <a:pt x="3841101" y="83276"/>
                </a:cubicBezTo>
                <a:cubicBezTo>
                  <a:pt x="3883163" y="109565"/>
                  <a:pt x="3909452" y="160391"/>
                  <a:pt x="3902442" y="286578"/>
                </a:cubicBezTo>
                <a:cubicBezTo>
                  <a:pt x="3897184" y="384724"/>
                  <a:pt x="3883163" y="498643"/>
                  <a:pt x="3876153" y="630087"/>
                </a:cubicBezTo>
                <a:cubicBezTo>
                  <a:pt x="4039145" y="449570"/>
                  <a:pt x="4286261" y="207711"/>
                  <a:pt x="4424717" y="85029"/>
                </a:cubicBezTo>
                <a:cubicBezTo>
                  <a:pt x="4431946" y="79114"/>
                  <a:pt x="4438190" y="76156"/>
                  <a:pt x="4443448" y="75787"/>
                </a:cubicBezTo>
                <a:close/>
                <a:moveTo>
                  <a:pt x="1038808" y="28"/>
                </a:moveTo>
                <a:cubicBezTo>
                  <a:pt x="1046257" y="466"/>
                  <a:pt x="1052829" y="6162"/>
                  <a:pt x="1057210" y="16677"/>
                </a:cubicBezTo>
                <a:cubicBezTo>
                  <a:pt x="1079994" y="67503"/>
                  <a:pt x="1074736" y="155133"/>
                  <a:pt x="1008137" y="265547"/>
                </a:cubicBezTo>
                <a:cubicBezTo>
                  <a:pt x="966076" y="335651"/>
                  <a:pt x="873187" y="477611"/>
                  <a:pt x="797825" y="595036"/>
                </a:cubicBezTo>
                <a:cubicBezTo>
                  <a:pt x="869682" y="524932"/>
                  <a:pt x="960817" y="467096"/>
                  <a:pt x="1008137" y="472354"/>
                </a:cubicBezTo>
                <a:cubicBezTo>
                  <a:pt x="1067726" y="479364"/>
                  <a:pt x="1122056" y="566994"/>
                  <a:pt x="1076489" y="656377"/>
                </a:cubicBezTo>
                <a:cubicBezTo>
                  <a:pt x="1037932" y="733491"/>
                  <a:pt x="953807" y="861431"/>
                  <a:pt x="913497" y="952566"/>
                </a:cubicBezTo>
                <a:cubicBezTo>
                  <a:pt x="869682" y="1054217"/>
                  <a:pt x="878445" y="1136589"/>
                  <a:pt x="943291" y="1133084"/>
                </a:cubicBezTo>
                <a:cubicBezTo>
                  <a:pt x="1006166" y="1130017"/>
                  <a:pt x="1087826" y="1033021"/>
                  <a:pt x="1143656" y="933678"/>
                </a:cubicBezTo>
                <a:lnTo>
                  <a:pt x="1150549" y="920505"/>
                </a:lnTo>
                <a:lnTo>
                  <a:pt x="1154371" y="904890"/>
                </a:lnTo>
                <a:cubicBezTo>
                  <a:pt x="1169158" y="854201"/>
                  <a:pt x="1194351" y="800528"/>
                  <a:pt x="1230717" y="747512"/>
                </a:cubicBezTo>
                <a:cubicBezTo>
                  <a:pt x="1372678" y="540705"/>
                  <a:pt x="1511134" y="461838"/>
                  <a:pt x="1598764" y="461838"/>
                </a:cubicBezTo>
                <a:cubicBezTo>
                  <a:pt x="1674126" y="461838"/>
                  <a:pt x="1709177" y="519674"/>
                  <a:pt x="1705672" y="588025"/>
                </a:cubicBezTo>
                <a:cubicBezTo>
                  <a:pt x="1728456" y="545963"/>
                  <a:pt x="1749487" y="509158"/>
                  <a:pt x="1768766" y="481117"/>
                </a:cubicBezTo>
                <a:cubicBezTo>
                  <a:pt x="1784539" y="458333"/>
                  <a:pt x="1798560" y="454828"/>
                  <a:pt x="1810828" y="470601"/>
                </a:cubicBezTo>
                <a:cubicBezTo>
                  <a:pt x="1837117" y="502148"/>
                  <a:pt x="1851138" y="577510"/>
                  <a:pt x="1809075" y="665140"/>
                </a:cubicBezTo>
                <a:cubicBezTo>
                  <a:pt x="1770519" y="744007"/>
                  <a:pt x="1682888" y="875452"/>
                  <a:pt x="1640826" y="968340"/>
                </a:cubicBezTo>
                <a:cubicBezTo>
                  <a:pt x="1597011" y="1066485"/>
                  <a:pt x="1595258" y="1141847"/>
                  <a:pt x="1654847" y="1138342"/>
                </a:cubicBezTo>
                <a:cubicBezTo>
                  <a:pt x="1690775" y="1136589"/>
                  <a:pt x="1732838" y="1105918"/>
                  <a:pt x="1773586" y="1060570"/>
                </a:cubicBezTo>
                <a:lnTo>
                  <a:pt x="1800804" y="1027634"/>
                </a:lnTo>
                <a:lnTo>
                  <a:pt x="1801407" y="1024354"/>
                </a:lnTo>
                <a:cubicBezTo>
                  <a:pt x="1803735" y="1014318"/>
                  <a:pt x="1806637" y="1003830"/>
                  <a:pt x="1810142" y="992876"/>
                </a:cubicBezTo>
                <a:cubicBezTo>
                  <a:pt x="1845195" y="882462"/>
                  <a:pt x="1980145" y="638851"/>
                  <a:pt x="2090558" y="475859"/>
                </a:cubicBezTo>
                <a:cubicBezTo>
                  <a:pt x="2102827" y="456580"/>
                  <a:pt x="2116847" y="458333"/>
                  <a:pt x="2127363" y="475859"/>
                </a:cubicBezTo>
                <a:cubicBezTo>
                  <a:pt x="2153652" y="519674"/>
                  <a:pt x="2151899" y="579262"/>
                  <a:pt x="2132621" y="642356"/>
                </a:cubicBezTo>
                <a:cubicBezTo>
                  <a:pt x="2211488" y="558231"/>
                  <a:pt x="2330665" y="461838"/>
                  <a:pt x="2388501" y="470601"/>
                </a:cubicBezTo>
                <a:cubicBezTo>
                  <a:pt x="2446336" y="479364"/>
                  <a:pt x="2500667" y="565241"/>
                  <a:pt x="2456852" y="656377"/>
                </a:cubicBezTo>
                <a:cubicBezTo>
                  <a:pt x="2420047" y="733491"/>
                  <a:pt x="2334170" y="863183"/>
                  <a:pt x="2293860" y="954319"/>
                </a:cubicBezTo>
                <a:cubicBezTo>
                  <a:pt x="2248292" y="1055969"/>
                  <a:pt x="2258808" y="1138342"/>
                  <a:pt x="2321902" y="1134837"/>
                </a:cubicBezTo>
                <a:cubicBezTo>
                  <a:pt x="2384776" y="1131769"/>
                  <a:pt x="2458385" y="1042825"/>
                  <a:pt x="2520421" y="938449"/>
                </a:cubicBezTo>
                <a:lnTo>
                  <a:pt x="2539247" y="905287"/>
                </a:lnTo>
                <a:lnTo>
                  <a:pt x="2545215" y="890506"/>
                </a:lnTo>
                <a:cubicBezTo>
                  <a:pt x="2635909" y="670397"/>
                  <a:pt x="2875713" y="205739"/>
                  <a:pt x="3012197" y="20183"/>
                </a:cubicBezTo>
                <a:cubicBezTo>
                  <a:pt x="3027971" y="-848"/>
                  <a:pt x="3045497" y="-2601"/>
                  <a:pt x="3056012" y="18430"/>
                </a:cubicBezTo>
                <a:cubicBezTo>
                  <a:pt x="3082301" y="71008"/>
                  <a:pt x="3078796" y="141112"/>
                  <a:pt x="3005187" y="269052"/>
                </a:cubicBezTo>
                <a:cubicBezTo>
                  <a:pt x="2963124" y="340908"/>
                  <a:pt x="2894773" y="463591"/>
                  <a:pt x="2847453" y="549468"/>
                </a:cubicBezTo>
                <a:cubicBezTo>
                  <a:pt x="2903536" y="495137"/>
                  <a:pt x="2957867" y="465343"/>
                  <a:pt x="3003435" y="449570"/>
                </a:cubicBezTo>
                <a:cubicBezTo>
                  <a:pt x="3070033" y="426786"/>
                  <a:pt x="3112095" y="453075"/>
                  <a:pt x="3147147" y="526684"/>
                </a:cubicBezTo>
                <a:cubicBezTo>
                  <a:pt x="3180447" y="595036"/>
                  <a:pt x="3175189" y="668645"/>
                  <a:pt x="3110343" y="731738"/>
                </a:cubicBezTo>
                <a:cubicBezTo>
                  <a:pt x="3050754" y="789574"/>
                  <a:pt x="2977145" y="840400"/>
                  <a:pt x="2866731" y="873699"/>
                </a:cubicBezTo>
                <a:cubicBezTo>
                  <a:pt x="2873742" y="1017412"/>
                  <a:pt x="2922814" y="1117310"/>
                  <a:pt x="2989413" y="1124321"/>
                </a:cubicBezTo>
                <a:cubicBezTo>
                  <a:pt x="3061270" y="1131331"/>
                  <a:pt x="3157663" y="996381"/>
                  <a:pt x="3210241" y="887720"/>
                </a:cubicBezTo>
                <a:cubicBezTo>
                  <a:pt x="3220757" y="866689"/>
                  <a:pt x="3236530" y="864936"/>
                  <a:pt x="3245293" y="885967"/>
                </a:cubicBezTo>
                <a:cubicBezTo>
                  <a:pt x="3254056" y="906998"/>
                  <a:pt x="3250551" y="949061"/>
                  <a:pt x="3224262" y="992876"/>
                </a:cubicBezTo>
                <a:cubicBezTo>
                  <a:pt x="3182200" y="1066485"/>
                  <a:pt x="3101580" y="1178651"/>
                  <a:pt x="2963124" y="1176899"/>
                </a:cubicBezTo>
                <a:cubicBezTo>
                  <a:pt x="2840443" y="1175146"/>
                  <a:pt x="2737039" y="1075248"/>
                  <a:pt x="2740544" y="838647"/>
                </a:cubicBezTo>
                <a:cubicBezTo>
                  <a:pt x="2740544" y="807100"/>
                  <a:pt x="2744049" y="801842"/>
                  <a:pt x="2777349" y="791327"/>
                </a:cubicBezTo>
                <a:cubicBezTo>
                  <a:pt x="2994671" y="719470"/>
                  <a:pt x="3110343" y="566994"/>
                  <a:pt x="3084054" y="521426"/>
                </a:cubicBezTo>
                <a:cubicBezTo>
                  <a:pt x="3064776" y="489880"/>
                  <a:pt x="2987661" y="509158"/>
                  <a:pt x="2894773" y="581015"/>
                </a:cubicBezTo>
                <a:cubicBezTo>
                  <a:pt x="2763328" y="680913"/>
                  <a:pt x="2684461" y="835142"/>
                  <a:pt x="2549511" y="1157620"/>
                </a:cubicBezTo>
                <a:cubicBezTo>
                  <a:pt x="2544254" y="1171641"/>
                  <a:pt x="2530232" y="1175146"/>
                  <a:pt x="2517964" y="1161125"/>
                </a:cubicBezTo>
                <a:cubicBezTo>
                  <a:pt x="2504820" y="1146228"/>
                  <a:pt x="2496057" y="1124759"/>
                  <a:pt x="2494742" y="1093650"/>
                </a:cubicBezTo>
                <a:lnTo>
                  <a:pt x="2494756" y="1092870"/>
                </a:lnTo>
                <a:lnTo>
                  <a:pt x="2484192" y="1104104"/>
                </a:lnTo>
                <a:cubicBezTo>
                  <a:pt x="2431357" y="1154252"/>
                  <a:pt x="2364402" y="1189167"/>
                  <a:pt x="2300870" y="1189167"/>
                </a:cubicBezTo>
                <a:cubicBezTo>
                  <a:pt x="2151899" y="1189167"/>
                  <a:pt x="2116847" y="1080506"/>
                  <a:pt x="2167673" y="928030"/>
                </a:cubicBezTo>
                <a:cubicBezTo>
                  <a:pt x="2225509" y="756275"/>
                  <a:pt x="2379737" y="570499"/>
                  <a:pt x="2348190" y="556478"/>
                </a:cubicBezTo>
                <a:cubicBezTo>
                  <a:pt x="2330665" y="549468"/>
                  <a:pt x="2229014" y="598541"/>
                  <a:pt x="2116847" y="721223"/>
                </a:cubicBezTo>
                <a:cubicBezTo>
                  <a:pt x="2013444" y="833389"/>
                  <a:pt x="1936330" y="1001639"/>
                  <a:pt x="1860968" y="1166383"/>
                </a:cubicBezTo>
                <a:cubicBezTo>
                  <a:pt x="1853958" y="1182157"/>
                  <a:pt x="1843442" y="1189167"/>
                  <a:pt x="1827669" y="1173394"/>
                </a:cubicBezTo>
                <a:cubicBezTo>
                  <a:pt x="1818906" y="1164631"/>
                  <a:pt x="1811676" y="1154444"/>
                  <a:pt x="1806199" y="1142723"/>
                </a:cubicBezTo>
                <a:lnTo>
                  <a:pt x="1799589" y="1124696"/>
                </a:lnTo>
                <a:lnTo>
                  <a:pt x="1789578" y="1133522"/>
                </a:lnTo>
                <a:cubicBezTo>
                  <a:pt x="1744229" y="1169012"/>
                  <a:pt x="1692528" y="1191796"/>
                  <a:pt x="1644331" y="1189167"/>
                </a:cubicBezTo>
                <a:cubicBezTo>
                  <a:pt x="1549691" y="1183909"/>
                  <a:pt x="1500618" y="1127826"/>
                  <a:pt x="1500618" y="1045454"/>
                </a:cubicBezTo>
                <a:cubicBezTo>
                  <a:pt x="1444535" y="1117310"/>
                  <a:pt x="1365668" y="1182157"/>
                  <a:pt x="1281543" y="1182157"/>
                </a:cubicBezTo>
                <a:cubicBezTo>
                  <a:pt x="1210234" y="1182157"/>
                  <a:pt x="1163749" y="1139553"/>
                  <a:pt x="1146198" y="1073866"/>
                </a:cubicBezTo>
                <a:lnTo>
                  <a:pt x="1142834" y="1056571"/>
                </a:lnTo>
                <a:lnTo>
                  <a:pt x="1133202" y="1069579"/>
                </a:lnTo>
                <a:cubicBezTo>
                  <a:pt x="1077585" y="1136370"/>
                  <a:pt x="998060" y="1185662"/>
                  <a:pt x="920507" y="1185662"/>
                </a:cubicBezTo>
                <a:cubicBezTo>
                  <a:pt x="773289" y="1185662"/>
                  <a:pt x="736485" y="1078753"/>
                  <a:pt x="789063" y="926277"/>
                </a:cubicBezTo>
                <a:cubicBezTo>
                  <a:pt x="846898" y="756275"/>
                  <a:pt x="999375" y="574004"/>
                  <a:pt x="971333" y="558231"/>
                </a:cubicBezTo>
                <a:cubicBezTo>
                  <a:pt x="946796" y="544210"/>
                  <a:pt x="755763" y="663387"/>
                  <a:pt x="654112" y="829884"/>
                </a:cubicBezTo>
                <a:cubicBezTo>
                  <a:pt x="591019" y="933288"/>
                  <a:pt x="526173" y="1055969"/>
                  <a:pt x="484110" y="1162878"/>
                </a:cubicBezTo>
                <a:cubicBezTo>
                  <a:pt x="477100" y="1178651"/>
                  <a:pt x="464831" y="1182157"/>
                  <a:pt x="454316" y="1169888"/>
                </a:cubicBezTo>
                <a:cubicBezTo>
                  <a:pt x="426274" y="1138342"/>
                  <a:pt x="410501" y="1089269"/>
                  <a:pt x="447306" y="984113"/>
                </a:cubicBezTo>
                <a:cubicBezTo>
                  <a:pt x="508647" y="808853"/>
                  <a:pt x="873187" y="191938"/>
                  <a:pt x="1015148" y="14925"/>
                </a:cubicBezTo>
                <a:cubicBezTo>
                  <a:pt x="1023034" y="4409"/>
                  <a:pt x="1031359" y="-410"/>
                  <a:pt x="1038808" y="28"/>
                </a:cubicBezTo>
                <a:close/>
              </a:path>
            </a:pathLst>
          </a:custGeom>
          <a:pattFill prst="pct5">
            <a:fgClr>
              <a:schemeClr val="tx1"/>
            </a:fgClr>
            <a:bgClr>
              <a:schemeClr val="bg1">
                <a:lumMod val="85000"/>
              </a:schemeClr>
            </a:bgClr>
          </a:pattFill>
          <a:effectLst>
            <a:outerShdw blurRad="381000" dist="254000" dir="5400000" algn="t" rotWithShape="0">
              <a:prstClr val="black">
                <a:alpha val="12000"/>
              </a:prstClr>
            </a:outerShdw>
          </a:effectLst>
        </p:spPr>
        <p:txBody>
          <a:bodyPr wrap="square" anchor="ctr">
            <a:noAutofit/>
          </a:bodyPr>
          <a:lstStyle>
            <a:lvl1pPr marL="0" indent="0" algn="ctr">
              <a:buNone/>
              <a:defRPr sz="1600" b="0" i="0">
                <a:latin typeface="Source Sans Pro" charset="0"/>
                <a:ea typeface="Source Sans Pro" charset="0"/>
                <a:cs typeface="Source Sans Pro" charset="0"/>
              </a:defRPr>
            </a:lvl1pPr>
          </a:lstStyle>
          <a:p>
            <a:r>
              <a:rPr lang="en-US"/>
              <a:t>Drag &amp; Drop Image</a:t>
            </a:r>
            <a:endParaRPr lang="en-US"/>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45_Title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2028825" y="946702"/>
            <a:ext cx="4067176" cy="2120055"/>
          </a:xfrm>
        </p:spPr>
        <p:txBody>
          <a:bodyPr/>
          <a:lstStyle/>
          <a:p>
            <a:r>
              <a:rPr lang="en-US" dirty="0"/>
              <a:t>Click to edit Master title style</a:t>
            </a:r>
            <a:endParaRPr lang="en-US" dirty="0"/>
          </a:p>
        </p:txBody>
      </p:sp>
      <p:grpSp>
        <p:nvGrpSpPr>
          <p:cNvPr id="2" name="Group 1"/>
          <p:cNvGrpSpPr/>
          <p:nvPr userDrawn="1"/>
        </p:nvGrpSpPr>
        <p:grpSpPr>
          <a:xfrm>
            <a:off x="5550444" y="1841480"/>
            <a:ext cx="6641556" cy="3899528"/>
            <a:chOff x="5550444" y="1841480"/>
            <a:chExt cx="6641556" cy="3899528"/>
          </a:xfrm>
        </p:grpSpPr>
        <p:pic>
          <p:nvPicPr>
            <p:cNvPr id="8" name="Picture 7"/>
            <p:cNvPicPr>
              <a:picLocks noChangeAspect="1"/>
            </p:cNvPicPr>
            <p:nvPr userDrawn="1"/>
          </p:nvPicPr>
          <p:blipFill>
            <a:blip r:embed="rId2" cstate="screen"/>
            <a:stretch>
              <a:fillRect/>
            </a:stretch>
          </p:blipFill>
          <p:spPr>
            <a:xfrm>
              <a:off x="5550444" y="1841480"/>
              <a:ext cx="6641556" cy="3899528"/>
            </a:xfrm>
            <a:prstGeom prst="rect">
              <a:avLst/>
            </a:prstGeom>
            <a:effectLst/>
          </p:spPr>
        </p:pic>
        <p:sp>
          <p:nvSpPr>
            <p:cNvPr id="12" name="Rectangle 11"/>
            <p:cNvSpPr/>
            <p:nvPr userDrawn="1"/>
          </p:nvSpPr>
          <p:spPr>
            <a:xfrm>
              <a:off x="8511993" y="5381156"/>
              <a:ext cx="660400" cy="138910"/>
            </a:xfrm>
            <a:prstGeom prst="rect">
              <a:avLst/>
            </a:prstGeom>
            <a:solidFill>
              <a:srgbClr val="1F1C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Picture Placeholder 8"/>
          <p:cNvSpPr>
            <a:spLocks noGrp="1"/>
          </p:cNvSpPr>
          <p:nvPr>
            <p:ph type="pic" sz="quarter" idx="13"/>
          </p:nvPr>
        </p:nvSpPr>
        <p:spPr>
          <a:xfrm>
            <a:off x="6369415" y="2123074"/>
            <a:ext cx="4996292" cy="312043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70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6" presetClass="emph" presetSubtype="0" accel="50000" decel="50000" autoRev="1" fill="hold" grpId="1" nodeType="withEffect">
                                  <p:stCondLst>
                                    <p:cond delay="800"/>
                                  </p:stCondLst>
                                  <p:childTnLst>
                                    <p:animScale>
                                      <p:cBhvr>
                                        <p:cTn id="13" dur="500"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3" grpId="1" bldLvl="0" animBg="1"/>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Holder 28">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
          <p:cNvSpPr>
            <a:spLocks noGrp="1"/>
          </p:cNvSpPr>
          <p:nvPr>
            <p:ph type="pic" sz="quarter" idx="13"/>
          </p:nvPr>
        </p:nvSpPr>
        <p:spPr>
          <a:xfrm>
            <a:off x="0" y="0"/>
            <a:ext cx="12192000" cy="6858000"/>
          </a:xfrm>
          <a:prstGeom prst="rect">
            <a:avLst/>
          </a:prstGeom>
          <a:solidFill>
            <a:schemeClr val="bg2">
              <a:lumMod val="90000"/>
            </a:schemeClr>
          </a:solidFill>
        </p:spPr>
      </p:sp>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showMasterSp="0" userDrawn="1">
  <p:cSld name="97_Custom Layout">
    <p:bg>
      <p:bgRef idx="1001">
        <a:schemeClr val="bg1"/>
      </p:bgRef>
    </p:bg>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9156700" y="0"/>
            <a:ext cx="30353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1"/>
          <p:cNvSpPr>
            <a:spLocks noGrp="1"/>
          </p:cNvSpPr>
          <p:nvPr>
            <p:ph type="title"/>
          </p:nvPr>
        </p:nvSpPr>
        <p:spPr>
          <a:xfrm>
            <a:off x="1019175" y="946702"/>
            <a:ext cx="5083176" cy="1249845"/>
          </a:xfrm>
        </p:spPr>
        <p:txBody>
          <a:bodyPr/>
          <a:lstStyle>
            <a:lvl1pPr>
              <a:defRPr>
                <a:solidFill>
                  <a:srgbClr val="FFFFFF"/>
                </a:solidFill>
              </a:defRPr>
            </a:lvl1pPr>
          </a:lstStyle>
          <a:p>
            <a:r>
              <a:rPr lang="en-US"/>
              <a:t>Click to edit Master title style</a:t>
            </a:r>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8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8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98_Custom Layout">
    <p:spTree>
      <p:nvGrpSpPr>
        <p:cNvPr id="1" name=""/>
        <p:cNvGrpSpPr/>
        <p:nvPr/>
      </p:nvGrpSpPr>
      <p:grpSpPr>
        <a:xfrm>
          <a:off x="0" y="0"/>
          <a:ext cx="0" cy="0"/>
          <a:chOff x="0" y="0"/>
          <a:chExt cx="0" cy="0"/>
        </a:xfrm>
      </p:grpSpPr>
      <p:sp>
        <p:nvSpPr>
          <p:cNvPr id="4" name="Title 1"/>
          <p:cNvSpPr>
            <a:spLocks noGrp="1"/>
          </p:cNvSpPr>
          <p:nvPr>
            <p:ph type="title"/>
          </p:nvPr>
        </p:nvSpPr>
        <p:spPr>
          <a:xfrm>
            <a:off x="2028825" y="946702"/>
            <a:ext cx="4067175" cy="1249845"/>
          </a:xfrm>
        </p:spPr>
        <p:txBody>
          <a:bodyPr/>
          <a:lstStyle/>
          <a:p>
            <a:r>
              <a:rPr lang="en-US"/>
              <a:t>Click to edit Master title style</a:t>
            </a:r>
            <a:endParaRPr lang="en-US"/>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showMasterSp="0" userDrawn="1">
  <p:cSld name="99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0" y="0"/>
            <a:ext cx="12192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100"/>
                                  </p:stCondLst>
                                  <p:childTnLst>
                                    <p:animScale>
                                      <p:cBhvr>
                                        <p:cTn id="9" dur="5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100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6095999" y="0"/>
            <a:ext cx="5076825"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Title 5"/>
          <p:cNvSpPr>
            <a:spLocks noGrp="1"/>
          </p:cNvSpPr>
          <p:nvPr>
            <p:ph type="title"/>
          </p:nvPr>
        </p:nvSpPr>
        <p:spPr>
          <a:xfrm>
            <a:off x="2028825" y="946703"/>
            <a:ext cx="4067176" cy="1273984"/>
          </a:xfrm>
        </p:spPr>
        <p:txBody>
          <a:bodyPr/>
          <a:lstStyle/>
          <a:p>
            <a:r>
              <a:rPr lang="en-US" dirty="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101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4932352" y="2264709"/>
            <a:ext cx="2327297" cy="2328582"/>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44_Title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chemeClr val="tx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userDrawn="1"/>
        </p:nvGrpSpPr>
        <p:grpSpPr>
          <a:xfrm>
            <a:off x="5169672" y="-1706863"/>
            <a:ext cx="6461254" cy="11044878"/>
            <a:chOff x="5169672" y="-1706863"/>
            <a:chExt cx="6461254" cy="11044878"/>
          </a:xfrm>
        </p:grpSpPr>
        <p:pic>
          <p:nvPicPr>
            <p:cNvPr id="2" name="Picture 1"/>
            <p:cNvPicPr>
              <a:picLocks noChangeAspect="1"/>
            </p:cNvPicPr>
            <p:nvPr userDrawn="1"/>
          </p:nvPicPr>
          <p:blipFill>
            <a:blip r:embed="rId2" cstate="screen"/>
            <a:stretch>
              <a:fillRect/>
            </a:stretch>
          </p:blipFill>
          <p:spPr>
            <a:xfrm flipH="1">
              <a:off x="5169672" y="-1706863"/>
              <a:ext cx="6461254" cy="11044878"/>
            </a:xfrm>
            <a:prstGeom prst="rect">
              <a:avLst/>
            </a:prstGeom>
            <a:effectLst>
              <a:outerShdw blurRad="1092200" dist="342900" dir="5400000" algn="t" rotWithShape="0">
                <a:prstClr val="black">
                  <a:alpha val="28000"/>
                </a:prstClr>
              </a:outerShdw>
            </a:effectLst>
          </p:spPr>
        </p:pic>
        <p:pic>
          <p:nvPicPr>
            <p:cNvPr id="9" name="Picture 8"/>
            <p:cNvPicPr>
              <a:picLocks noChangeAspect="1"/>
            </p:cNvPicPr>
            <p:nvPr userDrawn="1"/>
          </p:nvPicPr>
          <p:blipFill>
            <a:blip r:embed="rId3" cstate="screen"/>
            <a:stretch>
              <a:fillRect/>
            </a:stretch>
          </p:blipFill>
          <p:spPr>
            <a:xfrm>
              <a:off x="7229476" y="1073311"/>
              <a:ext cx="2326888" cy="4743888"/>
            </a:xfrm>
            <a:prstGeom prst="rect">
              <a:avLst/>
            </a:prstGeom>
          </p:spPr>
        </p:pic>
      </p:grpSp>
      <p:sp>
        <p:nvSpPr>
          <p:cNvPr id="6" name="Title 1"/>
          <p:cNvSpPr>
            <a:spLocks noGrp="1"/>
          </p:cNvSpPr>
          <p:nvPr>
            <p:ph type="title"/>
          </p:nvPr>
        </p:nvSpPr>
        <p:spPr>
          <a:xfrm>
            <a:off x="2028825" y="946702"/>
            <a:ext cx="4067176" cy="2120055"/>
          </a:xfrm>
        </p:spPr>
        <p:txBody>
          <a:bodyPr/>
          <a:lstStyle/>
          <a:p>
            <a:r>
              <a:rPr lang="en-US" dirty="0"/>
              <a:t>Click to edit Master title style</a:t>
            </a:r>
            <a:endParaRPr lang="en-US" dirty="0"/>
          </a:p>
        </p:txBody>
      </p:sp>
      <p:sp>
        <p:nvSpPr>
          <p:cNvPr id="11" name="Picture Placeholder 8"/>
          <p:cNvSpPr>
            <a:spLocks noGrp="1"/>
          </p:cNvSpPr>
          <p:nvPr>
            <p:ph type="pic" sz="quarter" idx="12"/>
          </p:nvPr>
        </p:nvSpPr>
        <p:spPr>
          <a:xfrm>
            <a:off x="7391400" y="1685720"/>
            <a:ext cx="2005013" cy="3557794"/>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4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100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par>
                                <p:cTn id="12" presetID="6" presetClass="emph" presetSubtype="0" accel="50000" decel="50000" autoRev="1" fill="hold" grpId="1" nodeType="withEffect">
                                  <p:stCondLst>
                                    <p:cond delay="1000"/>
                                  </p:stCondLst>
                                  <p:childTnLst>
                                    <p:animScale>
                                      <p:cBhvr>
                                        <p:cTn id="13" dur="500"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1" grpId="1" bldLvl="0" animBg="1"/>
    </p:bldLst>
  </p:timing>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103_Custom Layout">
    <p:spTree>
      <p:nvGrpSpPr>
        <p:cNvPr id="1" name=""/>
        <p:cNvGrpSpPr/>
        <p:nvPr/>
      </p:nvGrpSpPr>
      <p:grpSpPr>
        <a:xfrm>
          <a:off x="0" y="0"/>
          <a:ext cx="0" cy="0"/>
          <a:chOff x="0" y="0"/>
          <a:chExt cx="0" cy="0"/>
        </a:xfrm>
      </p:grpSpPr>
      <p:sp>
        <p:nvSpPr>
          <p:cNvPr id="2" name="Picture Placeholder 8"/>
          <p:cNvSpPr>
            <a:spLocks noGrp="1"/>
          </p:cNvSpPr>
          <p:nvPr>
            <p:ph type="pic" sz="quarter" idx="12"/>
          </p:nvPr>
        </p:nvSpPr>
        <p:spPr>
          <a:xfrm>
            <a:off x="494217" y="2255699"/>
            <a:ext cx="3066041" cy="2649676"/>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
        <p:nvSpPr>
          <p:cNvPr id="3" name="Picture Placeholder 8"/>
          <p:cNvSpPr>
            <a:spLocks noGrp="1"/>
          </p:cNvSpPr>
          <p:nvPr>
            <p:ph type="pic" sz="quarter" idx="13"/>
          </p:nvPr>
        </p:nvSpPr>
        <p:spPr>
          <a:xfrm>
            <a:off x="3774973" y="2255699"/>
            <a:ext cx="3066041" cy="2649676"/>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
        <p:nvSpPr>
          <p:cNvPr id="4" name="Picture Placeholder 8"/>
          <p:cNvSpPr>
            <a:spLocks noGrp="1"/>
          </p:cNvSpPr>
          <p:nvPr>
            <p:ph type="pic" sz="quarter" idx="14"/>
          </p:nvPr>
        </p:nvSpPr>
        <p:spPr>
          <a:xfrm>
            <a:off x="7055729" y="2255699"/>
            <a:ext cx="3066041" cy="2649676"/>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2"/>
                                        </p:tgtEl>
                                      </p:cBhvr>
                                      <p:by x="105000" y="105000"/>
                                    </p:animScale>
                                  </p:childTnLst>
                                </p:cTn>
                              </p:par>
                              <p:par>
                                <p:cTn id="10" presetID="22" presetClass="entr" presetSubtype="8" fill="hold" grpId="0"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6" presetClass="emph" presetSubtype="0" accel="50000" decel="50000" autoRev="1" fill="hold" grpId="1" nodeType="withEffect">
                                  <p:stCondLst>
                                    <p:cond delay="500"/>
                                  </p:stCondLst>
                                  <p:childTnLst>
                                    <p:animScale>
                                      <p:cBhvr>
                                        <p:cTn id="14" dur="500" fill="hold"/>
                                        <p:tgtEl>
                                          <p:spTgt spid="3"/>
                                        </p:tgtEl>
                                      </p:cBhvr>
                                      <p:by x="105000" y="105000"/>
                                    </p:animScale>
                                  </p:childTnLst>
                                </p:cTn>
                              </p:par>
                              <p:par>
                                <p:cTn id="15" presetID="22" presetClass="entr" presetSubtype="8" fill="hold" grpId="0" nodeType="withEffect">
                                  <p:stCondLst>
                                    <p:cond delay="10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6" presetClass="emph" presetSubtype="0" accel="50000" decel="50000" autoRev="1" fill="hold" grpId="1" nodeType="withEffect">
                                  <p:stCondLst>
                                    <p:cond delay="1000"/>
                                  </p:stCondLst>
                                  <p:childTnLst>
                                    <p:animScale>
                                      <p:cBhvr>
                                        <p:cTn id="1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Holder 29">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
          <p:cNvSpPr>
            <a:spLocks noGrp="1"/>
          </p:cNvSpPr>
          <p:nvPr>
            <p:ph type="pic" sz="quarter" idx="13"/>
          </p:nvPr>
        </p:nvSpPr>
        <p:spPr>
          <a:xfrm>
            <a:off x="0" y="0"/>
            <a:ext cx="8534400" cy="6858000"/>
          </a:xfrm>
          <a:prstGeom prst="rect">
            <a:avLst/>
          </a:prstGeom>
          <a:solidFill>
            <a:schemeClr val="bg2">
              <a:lumMod val="90000"/>
            </a:schemeClr>
          </a:solidFill>
        </p:spPr>
      </p:sp>
    </p:spTree>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userDrawn="1">
  <p:cSld name="9_Push from bottom">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2017485"/>
            <a:ext cx="12192000" cy="8875486"/>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pattFill prst="pct20">
            <a:fgClr>
              <a:schemeClr val="tx1"/>
            </a:fgClr>
            <a:bgClr>
              <a:schemeClr val="bg1"/>
            </a:bgClr>
          </a:pattFill>
        </p:spPr>
        <p:txBody>
          <a:bodyPr wrap="square" anchor="ctr">
            <a:noAutofit/>
          </a:bodyPr>
          <a:lstStyle>
            <a:lvl1pPr marL="0" indent="0" algn="ctr">
              <a:buNone/>
              <a:defRPr sz="1600">
                <a:latin typeface="Raleway" panose="020B0503030101060003" pitchFamily="34" charset="0"/>
              </a:defRPr>
            </a:lvl1pPr>
          </a:lstStyle>
          <a:p>
            <a:endParaRPr lang="id-ID"/>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autoRev="1" fill="hold" grpId="0" nodeType="withEffect">
                                  <p:stCondLst>
                                    <p:cond delay="0"/>
                                  </p:stCondLst>
                                  <p:childTnLst>
                                    <p:animMotion origin="layout" path="M 0 2.22222E-6 L 0 0.27592 " pathEditMode="relative" rAng="0" ptsTypes="AA">
                                      <p:cBhvr>
                                        <p:cTn id="6" dur="3000" fill="hold"/>
                                        <p:tgtEl>
                                          <p:spTgt spid="4"/>
                                        </p:tgtEl>
                                        <p:attrNameLst>
                                          <p:attrName>ppt_x</p:attrName>
                                          <p:attrName>ppt_y</p:attrName>
                                        </p:attrNameLst>
                                      </p:cBhvr>
                                      <p:rCtr x="0" y="1379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5727700" y="1188681"/>
            <a:ext cx="6464300" cy="4527054"/>
          </a:xfrm>
        </p:spPr>
        <p:txBody>
          <a:bodyPr/>
          <a:lstStyle/>
          <a:p>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mage Holder 30">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
          <p:cNvSpPr>
            <a:spLocks noGrp="1"/>
          </p:cNvSpPr>
          <p:nvPr>
            <p:ph type="pic" sz="quarter" idx="13"/>
          </p:nvPr>
        </p:nvSpPr>
        <p:spPr>
          <a:xfrm>
            <a:off x="731520" y="2449286"/>
            <a:ext cx="10728960" cy="4408714"/>
          </a:xfrm>
          <a:prstGeom prst="rect">
            <a:avLst/>
          </a:prstGeom>
          <a:solidFill>
            <a:schemeClr val="bg2">
              <a:lumMod val="90000"/>
            </a:schemeClr>
          </a:solidFill>
        </p:spPr>
      </p:sp>
    </p:spTree>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Tree>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1_MOCKUP option 2">
    <p:bg>
      <p:bgPr>
        <a:solidFill>
          <a:schemeClr val="bg1"/>
        </a:solidFill>
        <a:effectLst/>
      </p:bgPr>
    </p:bg>
    <p:spTree>
      <p:nvGrpSpPr>
        <p:cNvPr id="1" name=""/>
        <p:cNvGrpSpPr/>
        <p:nvPr/>
      </p:nvGrpSpPr>
      <p:grpSpPr>
        <a:xfrm>
          <a:off x="0" y="0"/>
          <a:ext cx="0" cy="0"/>
          <a:chOff x="0" y="0"/>
          <a:chExt cx="0" cy="0"/>
        </a:xfrm>
      </p:grpSpPr>
      <p:sp>
        <p:nvSpPr>
          <p:cNvPr id="5" name="Picture Placeholder 5"/>
          <p:cNvSpPr>
            <a:spLocks noGrp="1"/>
          </p:cNvSpPr>
          <p:nvPr>
            <p:ph type="pic" sz="quarter" idx="11"/>
          </p:nvPr>
        </p:nvSpPr>
        <p:spPr>
          <a:xfrm>
            <a:off x="1750907" y="1593427"/>
            <a:ext cx="1679787" cy="3626273"/>
          </a:xfrm>
          <a:prstGeom prst="rect">
            <a:avLst/>
          </a:prstGeom>
          <a:solidFill>
            <a:schemeClr val="accent1"/>
          </a:solidFill>
          <a:scene3d>
            <a:camera prst="perspectiveRight"/>
            <a:lightRig rig="threePt" dir="t"/>
          </a:scene3d>
        </p:spPr>
        <p:txBody>
          <a:bodyPr/>
          <a:lstStyle>
            <a:lvl1pPr>
              <a:defRPr sz="1600"/>
            </a:lvl1pPr>
          </a:lstStyle>
          <a:p>
            <a:endParaRPr lang="uk-UA"/>
          </a:p>
        </p:txBody>
      </p:sp>
    </p:spTree>
  </p:cSld>
  <p:clrMapOvr>
    <a:masterClrMapping/>
  </p:clrMapOvr>
  <mc:AlternateContent xmlns:mc="http://schemas.openxmlformats.org/markup-compatibility/2006">
    <mc:Choice xmlns:p14="http://schemas.microsoft.com/office/powerpoint/2010/main" Requires="p14">
      <p:transition spd="slow" p14:dur="1750">
        <p14:prism dir="u"/>
      </p:transition>
    </mc:Choice>
    <mc:Fallback>
      <p:transition spd="slow">
        <p:fade/>
      </p:transition>
    </mc:Fallback>
  </mc:AlternateContent>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29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29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Holder 02">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7031230" y="281666"/>
            <a:ext cx="4114800" cy="365125"/>
          </a:xfrm>
          <a:prstGeom prst="rect">
            <a:avLst/>
          </a:prstGeom>
        </p:spPr>
        <p:txBody>
          <a:bodyPr/>
          <a:lstStyle/>
          <a:p>
            <a:r>
              <a:rPr lang="en-US" dirty="0"/>
              <a:t>www.websitename.com</a:t>
            </a:r>
            <a:endParaRPr lang="en-US" dirty="0"/>
          </a:p>
        </p:txBody>
      </p:sp>
      <p:sp>
        <p:nvSpPr>
          <p:cNvPr id="6" name="Slide Number Placeholder 5"/>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Rectangle 3"/>
          <p:cNvSpPr/>
          <p:nvPr userDrawn="1"/>
        </p:nvSpPr>
        <p:spPr>
          <a:xfrm>
            <a:off x="6096000" y="979715"/>
            <a:ext cx="5364480" cy="489857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7" name="Picture Placeholder 17"/>
          <p:cNvSpPr>
            <a:spLocks noGrp="1"/>
          </p:cNvSpPr>
          <p:nvPr>
            <p:ph type="pic" sz="quarter" idx="13"/>
          </p:nvPr>
        </p:nvSpPr>
        <p:spPr>
          <a:xfrm>
            <a:off x="731520" y="979715"/>
            <a:ext cx="5364480" cy="4898571"/>
          </a:xfrm>
          <a:prstGeom prst="rect">
            <a:avLst/>
          </a:prstGeom>
          <a:solidFill>
            <a:schemeClr val="bg2">
              <a:lumMod val="90000"/>
            </a:schemeClr>
          </a:solidFill>
        </p:spPr>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mage Holder 31">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20"/>
          <p:cNvSpPr>
            <a:spLocks noGrp="1"/>
          </p:cNvSpPr>
          <p:nvPr>
            <p:ph type="pic" sz="quarter" idx="13"/>
          </p:nvPr>
        </p:nvSpPr>
        <p:spPr>
          <a:xfrm>
            <a:off x="967727" y="1718940"/>
            <a:ext cx="4979213" cy="2806881"/>
          </a:xfrm>
          <a:prstGeom prst="rect">
            <a:avLst/>
          </a:prstGeom>
          <a:solidFill>
            <a:schemeClr val="bg2">
              <a:lumMod val="90000"/>
            </a:schemeClr>
          </a:solidFill>
        </p:spPr>
      </p:sp>
    </p:spTree>
  </p:cSld>
  <p:clrMapOvr>
    <a:masterClrMapping/>
  </p:clrMapOvr>
</p:sldLayout>
</file>

<file path=ppt/slideLayouts/slideLayout30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0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0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17" name="页脚占位符 16"/>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18" name="灯片编号占位符 17"/>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0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0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0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6" name="页脚占位符 5"/>
          <p:cNvSpPr>
            <a:spLocks noGrp="1"/>
          </p:cNvSpPr>
          <p:nvPr>
            <p:ph type="ftr" sz="quarter" idx="11"/>
            <p:custDataLst>
              <p:tags r:id="rId6"/>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custDataLst>
              <p:tags r:id="rId7"/>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0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custDataLst>
              <p:tags r:id="rId9"/>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0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custDataLst>
              <p:tags r:id="rId4"/>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custDataLst>
              <p:tags r:id="rId5"/>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mage Holder 32">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4"/>
          <p:cNvSpPr>
            <a:spLocks noGrp="1"/>
          </p:cNvSpPr>
          <p:nvPr>
            <p:ph type="pic" sz="quarter" idx="16"/>
          </p:nvPr>
        </p:nvSpPr>
        <p:spPr>
          <a:xfrm>
            <a:off x="4699861" y="1853426"/>
            <a:ext cx="2691994" cy="3620044"/>
          </a:xfrm>
          <a:prstGeom prst="rect">
            <a:avLst/>
          </a:prstGeom>
          <a:solidFill>
            <a:schemeClr val="bg2">
              <a:lumMod val="90000"/>
            </a:schemeClr>
          </a:solidFill>
        </p:spPr>
      </p:sp>
    </p:spTree>
  </p:cSld>
  <p:clrMapOvr>
    <a:masterClrMapping/>
  </p:clrMapOvr>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9EFD9D74-47D9-4702-A33C-335B63B48DBF}" type="datetimeFigureOut">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6" name="页脚占位符 5"/>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ABC47A4-756D-490B-A52F-7D9E2C9FC05F}" type="slidenum">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11"/>
            <p:custDataLst>
              <p:tags r:id="rId5"/>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custDataLst>
              <p:tags r:id="rId6"/>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Tree>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4" name="页脚占位符 3"/>
          <p:cNvSpPr>
            <a:spLocks noGrp="1"/>
          </p:cNvSpPr>
          <p:nvPr>
            <p:ph type="ftr" sz="quarter" idx="11"/>
            <p:custDataLst>
              <p:tags r:id="rId3"/>
            </p:custDataLst>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custDataLst>
              <p:tags r:id="rId4"/>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userDrawn="1">
  <p:cSld name="9_Push from bottom">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2017485"/>
            <a:ext cx="12192000" cy="8875486"/>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pattFill prst="pct20">
            <a:fgClr>
              <a:schemeClr val="tx1"/>
            </a:fgClr>
            <a:bgClr>
              <a:schemeClr val="bg1"/>
            </a:bgClr>
          </a:pattFill>
        </p:spPr>
        <p:txBody>
          <a:bodyPr wrap="square" anchor="ctr">
            <a:noAutofit/>
          </a:bodyPr>
          <a:lstStyle>
            <a:lvl1pPr marL="0" indent="0" algn="ctr">
              <a:buNone/>
              <a:defRPr sz="1600">
                <a:latin typeface="Raleway" panose="020B0503030101060003" pitchFamily="34" charset="0"/>
              </a:defRPr>
            </a:lvl1pPr>
          </a:lstStyle>
          <a:p>
            <a:endParaRPr lang="id-ID"/>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autoRev="1" fill="hold" grpId="0" nodeType="withEffect">
                                  <p:stCondLst>
                                    <p:cond delay="0"/>
                                  </p:stCondLst>
                                  <p:childTnLst>
                                    <p:animMotion origin="layout" path="M 0 2.22222E-6 L 0 0.27592 " pathEditMode="relative" rAng="0" ptsTypes="AA">
                                      <p:cBhvr>
                                        <p:cTn id="6" dur="3000" fill="hold"/>
                                        <p:tgtEl>
                                          <p:spTgt spid="4"/>
                                        </p:tgtEl>
                                        <p:attrNameLst>
                                          <p:attrName>ppt_x</p:attrName>
                                          <p:attrName>ppt_y</p:attrName>
                                        </p:attrNameLst>
                                      </p:cBhvr>
                                      <p:rCtr x="0" y="1379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5727700" y="1188681"/>
            <a:ext cx="6464300" cy="4527054"/>
          </a:xfrm>
        </p:spPr>
        <p:txBody>
          <a:bodyPr/>
          <a:lstStyle/>
          <a:p>
            <a:endParaRPr lang="zh-CN" altLang="en-US"/>
          </a:p>
        </p:txBody>
      </p:sp>
    </p:spTree>
  </p:cSld>
  <p:clrMapOvr>
    <a:masterClrMapping/>
  </p:clrMapOvr>
</p:sldLayout>
</file>

<file path=ppt/slideLayouts/slideLayout316.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Tree>
  </p:cSld>
  <p:clrMapOvr>
    <a:masterClrMapping/>
  </p:clrMapOvr>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3_DEFAULT - Title">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750">
        <p14:flip dir="r"/>
      </p:transition>
    </mc:Choice>
    <mc:Fallback>
      <p:transition spd="slow">
        <p:fade/>
      </p:transition>
    </mc:Fallback>
  </mc:AlternateContent>
</p:sldLayout>
</file>

<file path=ppt/slideLayouts/slideLayout318.xml><?xml version="1.0" encoding="utf-8"?>
<p:sldLayout xmlns:a="http://schemas.openxmlformats.org/drawingml/2006/main" xmlns:r="http://schemas.openxmlformats.org/officeDocument/2006/relationships" xmlns:p="http://schemas.openxmlformats.org/presentationml/2006/main" userDrawn="1">
  <p:cSld name="Empty">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Holder 33">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40"/>
          <p:cNvSpPr>
            <a:spLocks noGrp="1"/>
          </p:cNvSpPr>
          <p:nvPr>
            <p:ph type="pic" sz="quarter" idx="16"/>
          </p:nvPr>
        </p:nvSpPr>
        <p:spPr>
          <a:xfrm>
            <a:off x="1503177" y="1709887"/>
            <a:ext cx="4413504" cy="2787287"/>
          </a:xfrm>
          <a:prstGeom prst="rect">
            <a:avLst/>
          </a:prstGeom>
          <a:solidFill>
            <a:schemeClr val="bg2">
              <a:lumMod val="90000"/>
            </a:schemeClr>
          </a:solidFill>
        </p:spPr>
      </p:sp>
    </p:spTree>
  </p:cSld>
  <p:clrMapOvr>
    <a:masterClrMapping/>
  </p:clrMapOvr>
</p:sldLayout>
</file>

<file path=ppt/slideLayouts/slideLayout3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32B9125-BDCC-4A88-BD93-DBD4C18FC8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40E240-EA9A-4315-941E-DD52CB961CEF}"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Holder 34">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5"/>
          <p:cNvSpPr>
            <a:spLocks noGrp="1"/>
          </p:cNvSpPr>
          <p:nvPr>
            <p:ph type="pic" sz="quarter" idx="13"/>
          </p:nvPr>
        </p:nvSpPr>
        <p:spPr>
          <a:xfrm>
            <a:off x="1399662" y="1677649"/>
            <a:ext cx="3823411" cy="2414996"/>
          </a:xfrm>
          <a:prstGeom prst="rect">
            <a:avLst/>
          </a:prstGeom>
          <a:solidFill>
            <a:schemeClr val="bg2">
              <a:lumMod val="90000"/>
            </a:schemeClr>
          </a:solidFill>
        </p:spPr>
      </p:sp>
    </p:spTree>
  </p:cSld>
  <p:clrMapOvr>
    <a:masterClrMapping/>
  </p:clrMapOvr>
</p:sldLayout>
</file>

<file path=ppt/slideLayouts/slideLayout3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0EFD3AB-DF38-410D-BA7C-D346C03C81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78E51F-C084-471C-AF48-6E18275255FD}" type="slidenum">
              <a:rPr lang="zh-CN" altLang="en-US" smtClean="0"/>
            </a:fld>
            <a:endParaRPr lang="zh-CN" altLang="en-US"/>
          </a:p>
        </p:txBody>
      </p:sp>
    </p:spTree>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0EFD3AB-DF38-410D-BA7C-D346C03C81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78E51F-C084-471C-AF48-6E18275255FD}" type="slidenum">
              <a:rPr lang="zh-CN" altLang="en-US" smtClean="0"/>
            </a:fld>
            <a:endParaRPr lang="zh-CN" altLang="en-US"/>
          </a:p>
        </p:txBody>
      </p:sp>
    </p:spTree>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20EFD3AB-DF38-410D-BA7C-D346C03C81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78E51F-C084-471C-AF48-6E18275255FD}" type="slidenum">
              <a:rPr lang="zh-CN" altLang="en-US" smtClean="0"/>
            </a:fld>
            <a:endParaRPr lang="zh-CN" altLang="en-US"/>
          </a:p>
        </p:txBody>
      </p:sp>
    </p:spTree>
  </p:cSld>
  <p:clrMapOvr>
    <a:masterClrMapping/>
  </p:clrMapOvr>
</p:sldLayout>
</file>

<file path=ppt/slideLayouts/slideLayout33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0EFD3AB-DF38-410D-BA7C-D346C03C816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78E51F-C084-471C-AF48-6E18275255FD}" type="slidenum">
              <a:rPr lang="zh-CN" altLang="en-US" smtClean="0"/>
            </a:fld>
            <a:endParaRPr lang="zh-CN" altLang="en-US"/>
          </a:p>
        </p:txBody>
      </p:sp>
    </p:spTree>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0EFD3AB-DF38-410D-BA7C-D346C03C816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878E51F-C084-471C-AF48-6E18275255FD}" type="slidenum">
              <a:rPr lang="zh-CN" altLang="en-US" smtClean="0"/>
            </a:fld>
            <a:endParaRPr lang="zh-CN" altLang="en-US"/>
          </a:p>
        </p:txBody>
      </p:sp>
    </p:spTree>
  </p:cSld>
  <p:clrMapOvr>
    <a:masterClrMapping/>
  </p:clrMapOvr>
</p:sldLayout>
</file>

<file path=ppt/slideLayouts/slideLayout33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0EFD3AB-DF38-410D-BA7C-D346C03C816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78E51F-C084-471C-AF48-6E18275255FD}" type="slidenum">
              <a:rPr lang="zh-CN" altLang="en-US" smtClean="0"/>
            </a:fld>
            <a:endParaRPr lang="zh-CN" altLang="en-US"/>
          </a:p>
        </p:txBody>
      </p:sp>
    </p:spTree>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EFD3AB-DF38-410D-BA7C-D346C03C816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878E51F-C084-471C-AF48-6E18275255FD}" type="slidenum">
              <a:rPr lang="zh-CN" altLang="en-US" smtClean="0"/>
            </a:fld>
            <a:endParaRPr lang="zh-CN" altLang="en-US"/>
          </a:p>
        </p:txBody>
      </p:sp>
    </p:spTree>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0EFD3AB-DF38-410D-BA7C-D346C03C816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78E51F-C084-471C-AF48-6E18275255FD}" type="slidenum">
              <a:rPr lang="zh-CN" altLang="en-US" smtClean="0"/>
            </a:fld>
            <a:endParaRPr lang="zh-CN" altLang="en-US"/>
          </a:p>
        </p:txBody>
      </p:sp>
    </p:spTree>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20EFD3AB-DF38-410D-BA7C-D346C03C816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78E51F-C084-471C-AF48-6E18275255FD}" type="slidenum">
              <a:rPr lang="zh-CN" altLang="en-US" smtClean="0"/>
            </a:fld>
            <a:endParaRPr lang="zh-CN" altLang="en-US"/>
          </a:p>
        </p:txBody>
      </p:sp>
    </p:spTree>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0EFD3AB-DF38-410D-BA7C-D346C03C81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78E51F-C084-471C-AF48-6E18275255FD}"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Holder 35">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58"/>
          <p:cNvSpPr>
            <a:spLocks noGrp="1"/>
          </p:cNvSpPr>
          <p:nvPr>
            <p:ph type="pic" sz="quarter" idx="13"/>
          </p:nvPr>
        </p:nvSpPr>
        <p:spPr>
          <a:xfrm>
            <a:off x="6265452" y="2149193"/>
            <a:ext cx="1770278" cy="3139984"/>
          </a:xfrm>
          <a:prstGeom prst="rect">
            <a:avLst/>
          </a:prstGeom>
          <a:solidFill>
            <a:schemeClr val="bg2">
              <a:lumMod val="90000"/>
            </a:schemeClr>
          </a:solidFill>
        </p:spPr>
      </p:sp>
    </p:spTree>
  </p:cSld>
  <p:clrMapOvr>
    <a:masterClrMapping/>
  </p:clrMapOvr>
</p:sldLayout>
</file>

<file path=ppt/slideLayouts/slideLayout34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0EFD3AB-DF38-410D-BA7C-D346C03C816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78E51F-C084-471C-AF48-6E18275255FD}"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Holder 36">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4"/>
          <p:cNvSpPr>
            <a:spLocks noGrp="1"/>
          </p:cNvSpPr>
          <p:nvPr>
            <p:ph type="pic" sz="quarter" idx="13"/>
          </p:nvPr>
        </p:nvSpPr>
        <p:spPr>
          <a:xfrm>
            <a:off x="3932461" y="1641900"/>
            <a:ext cx="4378851" cy="2662589"/>
          </a:xfrm>
          <a:prstGeom prst="rect">
            <a:avLst/>
          </a:prstGeom>
          <a:solidFill>
            <a:schemeClr val="bg2">
              <a:lumMod val="90000"/>
            </a:schemeClr>
          </a:solidFill>
        </p:spPr>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Holder 37">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4"/>
          <p:cNvSpPr>
            <a:spLocks noGrp="1"/>
          </p:cNvSpPr>
          <p:nvPr>
            <p:ph type="pic" sz="quarter" idx="13"/>
          </p:nvPr>
        </p:nvSpPr>
        <p:spPr>
          <a:xfrm>
            <a:off x="5531391" y="1615486"/>
            <a:ext cx="5176816" cy="3324775"/>
          </a:xfrm>
          <a:prstGeom prst="rect">
            <a:avLst/>
          </a:prstGeom>
          <a:solidFill>
            <a:schemeClr val="bg2">
              <a:lumMod val="90000"/>
            </a:schemeClr>
          </a:solidFill>
        </p:spPr>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Holder 38">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1"/>
          <p:cNvSpPr>
            <a:spLocks noGrp="1"/>
          </p:cNvSpPr>
          <p:nvPr>
            <p:ph type="pic" sz="quarter" idx="13"/>
          </p:nvPr>
        </p:nvSpPr>
        <p:spPr>
          <a:xfrm>
            <a:off x="0" y="0"/>
            <a:ext cx="4632960" cy="6368143"/>
          </a:xfrm>
          <a:prstGeom prst="rect">
            <a:avLst/>
          </a:prstGeom>
          <a:solidFill>
            <a:schemeClr val="bg2">
              <a:lumMod val="90000"/>
            </a:schemeClr>
          </a:solidFill>
        </p:spPr>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Holder 39">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18"/>
          <p:cNvSpPr>
            <a:spLocks noGrp="1"/>
          </p:cNvSpPr>
          <p:nvPr>
            <p:ph type="pic" sz="quarter" idx="13"/>
          </p:nvPr>
        </p:nvSpPr>
        <p:spPr>
          <a:xfrm>
            <a:off x="797876" y="1544691"/>
            <a:ext cx="1916582" cy="1925139"/>
          </a:xfrm>
          <a:prstGeom prst="ellipse">
            <a:avLst/>
          </a:prstGeom>
          <a:solidFill>
            <a:schemeClr val="bg2">
              <a:lumMod val="90000"/>
            </a:schemeClr>
          </a:solidFill>
        </p:spPr>
      </p:sp>
      <p:sp>
        <p:nvSpPr>
          <p:cNvPr id="6" name="Picture Placeholder 19"/>
          <p:cNvSpPr>
            <a:spLocks noGrp="1"/>
          </p:cNvSpPr>
          <p:nvPr>
            <p:ph type="pic" sz="quarter" idx="14"/>
          </p:nvPr>
        </p:nvSpPr>
        <p:spPr>
          <a:xfrm>
            <a:off x="3714038" y="1544691"/>
            <a:ext cx="1916582" cy="1925139"/>
          </a:xfrm>
          <a:prstGeom prst="ellipse">
            <a:avLst/>
          </a:prstGeom>
          <a:solidFill>
            <a:schemeClr val="bg2">
              <a:lumMod val="90000"/>
            </a:schemeClr>
          </a:solidFill>
        </p:spPr>
      </p:sp>
      <p:sp>
        <p:nvSpPr>
          <p:cNvPr id="7" name="Picture Placeholder 20"/>
          <p:cNvSpPr>
            <a:spLocks noGrp="1"/>
          </p:cNvSpPr>
          <p:nvPr>
            <p:ph type="pic" sz="quarter" idx="15"/>
          </p:nvPr>
        </p:nvSpPr>
        <p:spPr>
          <a:xfrm>
            <a:off x="6630200" y="1544691"/>
            <a:ext cx="1916582" cy="1925139"/>
          </a:xfrm>
          <a:prstGeom prst="ellipse">
            <a:avLst/>
          </a:prstGeom>
          <a:solidFill>
            <a:schemeClr val="bg2">
              <a:lumMod val="90000"/>
            </a:schemeClr>
          </a:solidFill>
        </p:spPr>
      </p:sp>
      <p:sp>
        <p:nvSpPr>
          <p:cNvPr id="8" name="Picture Placeholder 21"/>
          <p:cNvSpPr>
            <a:spLocks noGrp="1"/>
          </p:cNvSpPr>
          <p:nvPr>
            <p:ph type="pic" sz="quarter" idx="16"/>
          </p:nvPr>
        </p:nvSpPr>
        <p:spPr>
          <a:xfrm>
            <a:off x="9546362" y="1544691"/>
            <a:ext cx="1916582" cy="1925139"/>
          </a:xfrm>
          <a:prstGeom prst="ellipse">
            <a:avLst/>
          </a:prstGeom>
          <a:solidFill>
            <a:schemeClr val="bg2">
              <a:lumMod val="90000"/>
            </a:schemeClr>
          </a:solidFill>
        </p:spPr>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Holder 40">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8"/>
          <p:cNvSpPr>
            <a:spLocks noGrp="1"/>
          </p:cNvSpPr>
          <p:nvPr>
            <p:ph type="pic" sz="quarter" idx="13"/>
          </p:nvPr>
        </p:nvSpPr>
        <p:spPr>
          <a:xfrm>
            <a:off x="0" y="0"/>
            <a:ext cx="12192000" cy="3429000"/>
          </a:xfrm>
          <a:prstGeom prst="rect">
            <a:avLst/>
          </a:prstGeom>
          <a:solidFill>
            <a:schemeClr val="bg2">
              <a:lumMod val="90000"/>
            </a:schemeClr>
          </a:solidFill>
        </p:spPr>
      </p:sp>
      <p:sp>
        <p:nvSpPr>
          <p:cNvPr id="6" name="Picture Placeholder 9"/>
          <p:cNvSpPr>
            <a:spLocks noGrp="1"/>
          </p:cNvSpPr>
          <p:nvPr>
            <p:ph type="pic" sz="quarter" idx="14"/>
          </p:nvPr>
        </p:nvSpPr>
        <p:spPr>
          <a:xfrm>
            <a:off x="1243843" y="2459705"/>
            <a:ext cx="1950720" cy="1959429"/>
          </a:xfrm>
          <a:prstGeom prst="ellipse">
            <a:avLst/>
          </a:prstGeom>
          <a:solidFill>
            <a:schemeClr val="bg2">
              <a:lumMod val="90000"/>
            </a:schemeClr>
          </a:solidFill>
        </p:spPr>
      </p:sp>
      <p:sp>
        <p:nvSpPr>
          <p:cNvPr id="7" name="Picture Placeholder 10"/>
          <p:cNvSpPr>
            <a:spLocks noGrp="1"/>
          </p:cNvSpPr>
          <p:nvPr>
            <p:ph type="pic" sz="quarter" idx="15"/>
          </p:nvPr>
        </p:nvSpPr>
        <p:spPr>
          <a:xfrm>
            <a:off x="5143986" y="2459706"/>
            <a:ext cx="1950720" cy="1959429"/>
          </a:xfrm>
          <a:prstGeom prst="ellipse">
            <a:avLst/>
          </a:prstGeom>
          <a:solidFill>
            <a:schemeClr val="bg2">
              <a:lumMod val="90000"/>
            </a:schemeClr>
          </a:solidFill>
        </p:spPr>
      </p:sp>
      <p:sp>
        <p:nvSpPr>
          <p:cNvPr id="8" name="Picture Placeholder 11"/>
          <p:cNvSpPr>
            <a:spLocks noGrp="1"/>
          </p:cNvSpPr>
          <p:nvPr>
            <p:ph type="pic" sz="quarter" idx="16"/>
          </p:nvPr>
        </p:nvSpPr>
        <p:spPr>
          <a:xfrm>
            <a:off x="9042832" y="2459705"/>
            <a:ext cx="1950720" cy="1959429"/>
          </a:xfrm>
          <a:prstGeom prst="ellipse">
            <a:avLst/>
          </a:prstGeom>
          <a:solidFill>
            <a:schemeClr val="bg2">
              <a:lumMod val="90000"/>
            </a:schemeClr>
          </a:solidFill>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age Holder 03">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7" name="Slide Number Placeholder 6"/>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Rectangle 3"/>
          <p:cNvSpPr/>
          <p:nvPr userDrawn="1"/>
        </p:nvSpPr>
        <p:spPr>
          <a:xfrm>
            <a:off x="731520" y="979715"/>
            <a:ext cx="3413760" cy="489857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5" name="Picture Placeholder 8"/>
          <p:cNvSpPr>
            <a:spLocks noGrp="1"/>
          </p:cNvSpPr>
          <p:nvPr>
            <p:ph type="pic" sz="quarter" idx="13"/>
          </p:nvPr>
        </p:nvSpPr>
        <p:spPr>
          <a:xfrm>
            <a:off x="4145280" y="3429000"/>
            <a:ext cx="4876800" cy="2449286"/>
          </a:xfrm>
          <a:prstGeom prst="rect">
            <a:avLst/>
          </a:prstGeom>
          <a:solidFill>
            <a:schemeClr val="bg2">
              <a:lumMod val="90000"/>
            </a:schemeClr>
          </a:solidFill>
        </p:spPr>
      </p:sp>
      <p:sp>
        <p:nvSpPr>
          <p:cNvPr id="8" name="Picture Placeholder 9"/>
          <p:cNvSpPr>
            <a:spLocks noGrp="1"/>
          </p:cNvSpPr>
          <p:nvPr>
            <p:ph type="pic" sz="quarter" idx="14"/>
          </p:nvPr>
        </p:nvSpPr>
        <p:spPr>
          <a:xfrm>
            <a:off x="4145280" y="979714"/>
            <a:ext cx="1950720" cy="2449286"/>
          </a:xfrm>
          <a:prstGeom prst="rect">
            <a:avLst/>
          </a:prstGeom>
          <a:solidFill>
            <a:schemeClr val="bg2">
              <a:lumMod val="90000"/>
            </a:schemeClr>
          </a:solidFill>
        </p:spPr>
      </p:sp>
      <p:sp>
        <p:nvSpPr>
          <p:cNvPr id="9" name="Picture Placeholder 10"/>
          <p:cNvSpPr>
            <a:spLocks noGrp="1"/>
          </p:cNvSpPr>
          <p:nvPr>
            <p:ph type="pic" sz="quarter" idx="15"/>
          </p:nvPr>
        </p:nvSpPr>
        <p:spPr>
          <a:xfrm>
            <a:off x="6096000" y="979714"/>
            <a:ext cx="2926080" cy="2449286"/>
          </a:xfrm>
          <a:prstGeom prst="rect">
            <a:avLst/>
          </a:prstGeom>
          <a:solidFill>
            <a:schemeClr val="bg2">
              <a:lumMod val="90000"/>
            </a:schemeClr>
          </a:solidFill>
        </p:spPr>
      </p:sp>
      <p:sp>
        <p:nvSpPr>
          <p:cNvPr id="10" name="Picture Placeholder 11"/>
          <p:cNvSpPr>
            <a:spLocks noGrp="1"/>
          </p:cNvSpPr>
          <p:nvPr>
            <p:ph type="pic" sz="quarter" idx="16"/>
          </p:nvPr>
        </p:nvSpPr>
        <p:spPr>
          <a:xfrm>
            <a:off x="9022080" y="979715"/>
            <a:ext cx="2438400" cy="4898571"/>
          </a:xfrm>
          <a:prstGeom prst="rect">
            <a:avLst/>
          </a:prstGeom>
          <a:solidFill>
            <a:schemeClr val="bg2">
              <a:lumMod val="90000"/>
            </a:schemeClr>
          </a:solidFill>
        </p:spPr>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Holder 41">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11"/>
          <p:cNvSpPr>
            <a:spLocks noGrp="1"/>
          </p:cNvSpPr>
          <p:nvPr>
            <p:ph type="pic" sz="quarter" idx="13"/>
          </p:nvPr>
        </p:nvSpPr>
        <p:spPr>
          <a:xfrm>
            <a:off x="980548" y="1532105"/>
            <a:ext cx="1950720" cy="1959429"/>
          </a:xfrm>
          <a:prstGeom prst="rect">
            <a:avLst/>
          </a:prstGeom>
          <a:solidFill>
            <a:schemeClr val="bg2">
              <a:lumMod val="90000"/>
            </a:schemeClr>
          </a:solidFill>
        </p:spPr>
      </p:sp>
      <p:sp>
        <p:nvSpPr>
          <p:cNvPr id="6" name="Picture Placeholder 12"/>
          <p:cNvSpPr>
            <a:spLocks noGrp="1"/>
          </p:cNvSpPr>
          <p:nvPr>
            <p:ph type="pic" sz="quarter" idx="14"/>
          </p:nvPr>
        </p:nvSpPr>
        <p:spPr>
          <a:xfrm>
            <a:off x="3744068" y="1532105"/>
            <a:ext cx="1950720" cy="1959429"/>
          </a:xfrm>
          <a:prstGeom prst="rect">
            <a:avLst/>
          </a:prstGeom>
          <a:solidFill>
            <a:schemeClr val="bg2">
              <a:lumMod val="90000"/>
            </a:schemeClr>
          </a:solidFill>
        </p:spPr>
      </p:sp>
      <p:sp>
        <p:nvSpPr>
          <p:cNvPr id="7" name="Picture Placeholder 13"/>
          <p:cNvSpPr>
            <a:spLocks noGrp="1"/>
          </p:cNvSpPr>
          <p:nvPr>
            <p:ph type="pic" sz="quarter" idx="15"/>
          </p:nvPr>
        </p:nvSpPr>
        <p:spPr>
          <a:xfrm>
            <a:off x="6507588" y="1532105"/>
            <a:ext cx="1950720" cy="1959429"/>
          </a:xfrm>
          <a:prstGeom prst="rect">
            <a:avLst/>
          </a:prstGeom>
          <a:solidFill>
            <a:schemeClr val="bg2">
              <a:lumMod val="90000"/>
            </a:schemeClr>
          </a:solidFill>
        </p:spPr>
      </p:sp>
      <p:sp>
        <p:nvSpPr>
          <p:cNvPr id="8" name="Picture Placeholder 14"/>
          <p:cNvSpPr>
            <a:spLocks noGrp="1"/>
          </p:cNvSpPr>
          <p:nvPr>
            <p:ph type="pic" sz="quarter" idx="16"/>
          </p:nvPr>
        </p:nvSpPr>
        <p:spPr>
          <a:xfrm>
            <a:off x="9271108" y="1532105"/>
            <a:ext cx="1950720" cy="1959429"/>
          </a:xfrm>
          <a:prstGeom prst="rect">
            <a:avLst/>
          </a:prstGeom>
          <a:solidFill>
            <a:schemeClr val="bg2">
              <a:lumMod val="90000"/>
            </a:schemeClr>
          </a:solidFill>
        </p:spPr>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Holder 42">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Rectangle 4"/>
          <p:cNvSpPr/>
          <p:nvPr userDrawn="1"/>
        </p:nvSpPr>
        <p:spPr>
          <a:xfrm>
            <a:off x="5608320" y="979715"/>
            <a:ext cx="2438400" cy="489857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6" name="Picture Placeholder 11"/>
          <p:cNvSpPr>
            <a:spLocks noGrp="1"/>
          </p:cNvSpPr>
          <p:nvPr>
            <p:ph type="pic" sz="quarter" idx="13"/>
          </p:nvPr>
        </p:nvSpPr>
        <p:spPr>
          <a:xfrm>
            <a:off x="731520" y="979714"/>
            <a:ext cx="2438400" cy="2449286"/>
          </a:xfrm>
          <a:prstGeom prst="rect">
            <a:avLst/>
          </a:prstGeom>
          <a:solidFill>
            <a:schemeClr val="bg2">
              <a:lumMod val="90000"/>
            </a:schemeClr>
          </a:solidFill>
        </p:spPr>
      </p:sp>
      <p:sp>
        <p:nvSpPr>
          <p:cNvPr id="7" name="Picture Placeholder 12"/>
          <p:cNvSpPr>
            <a:spLocks noGrp="1"/>
          </p:cNvSpPr>
          <p:nvPr>
            <p:ph type="pic" sz="quarter" idx="14"/>
          </p:nvPr>
        </p:nvSpPr>
        <p:spPr>
          <a:xfrm>
            <a:off x="731520" y="3429000"/>
            <a:ext cx="2438400" cy="2449286"/>
          </a:xfrm>
          <a:prstGeom prst="rect">
            <a:avLst/>
          </a:prstGeom>
          <a:solidFill>
            <a:schemeClr val="bg2">
              <a:lumMod val="90000"/>
            </a:schemeClr>
          </a:solidFill>
        </p:spPr>
      </p:sp>
      <p:sp>
        <p:nvSpPr>
          <p:cNvPr id="8" name="Picture Placeholder 13"/>
          <p:cNvSpPr>
            <a:spLocks noGrp="1"/>
          </p:cNvSpPr>
          <p:nvPr>
            <p:ph type="pic" sz="quarter" idx="15"/>
          </p:nvPr>
        </p:nvSpPr>
        <p:spPr>
          <a:xfrm>
            <a:off x="3169920" y="979714"/>
            <a:ext cx="2438400" cy="2449286"/>
          </a:xfrm>
          <a:prstGeom prst="rect">
            <a:avLst/>
          </a:prstGeom>
          <a:solidFill>
            <a:schemeClr val="bg2">
              <a:lumMod val="90000"/>
            </a:schemeClr>
          </a:solidFill>
        </p:spPr>
      </p:sp>
      <p:sp>
        <p:nvSpPr>
          <p:cNvPr id="9" name="Picture Placeholder 14"/>
          <p:cNvSpPr>
            <a:spLocks noGrp="1"/>
          </p:cNvSpPr>
          <p:nvPr>
            <p:ph type="pic" sz="quarter" idx="16"/>
          </p:nvPr>
        </p:nvSpPr>
        <p:spPr>
          <a:xfrm>
            <a:off x="3169920" y="3429000"/>
            <a:ext cx="2438400" cy="2449286"/>
          </a:xfrm>
          <a:prstGeom prst="rect">
            <a:avLst/>
          </a:prstGeom>
          <a:solidFill>
            <a:schemeClr val="bg2">
              <a:lumMod val="90000"/>
            </a:schemeClr>
          </a:solidFill>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Holder 43">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16"/>
          <p:cNvSpPr>
            <a:spLocks noGrp="1"/>
          </p:cNvSpPr>
          <p:nvPr>
            <p:ph type="pic" sz="quarter" idx="13"/>
          </p:nvPr>
        </p:nvSpPr>
        <p:spPr>
          <a:xfrm>
            <a:off x="0" y="979714"/>
            <a:ext cx="2438400" cy="2449286"/>
          </a:xfrm>
          <a:prstGeom prst="rect">
            <a:avLst/>
          </a:prstGeom>
          <a:solidFill>
            <a:schemeClr val="bg2">
              <a:lumMod val="90000"/>
            </a:schemeClr>
          </a:solidFill>
        </p:spPr>
      </p:sp>
      <p:sp>
        <p:nvSpPr>
          <p:cNvPr id="6" name="Picture Placeholder 17"/>
          <p:cNvSpPr>
            <a:spLocks noGrp="1"/>
          </p:cNvSpPr>
          <p:nvPr>
            <p:ph type="pic" sz="quarter" idx="14"/>
          </p:nvPr>
        </p:nvSpPr>
        <p:spPr>
          <a:xfrm>
            <a:off x="2438400" y="979714"/>
            <a:ext cx="2438400" cy="2449286"/>
          </a:xfrm>
          <a:prstGeom prst="rect">
            <a:avLst/>
          </a:prstGeom>
          <a:solidFill>
            <a:schemeClr val="bg2">
              <a:lumMod val="90000"/>
            </a:schemeClr>
          </a:solidFill>
        </p:spPr>
      </p:sp>
      <p:sp>
        <p:nvSpPr>
          <p:cNvPr id="7" name="Picture Placeholder 18"/>
          <p:cNvSpPr>
            <a:spLocks noGrp="1"/>
          </p:cNvSpPr>
          <p:nvPr>
            <p:ph type="pic" sz="quarter" idx="15"/>
          </p:nvPr>
        </p:nvSpPr>
        <p:spPr>
          <a:xfrm>
            <a:off x="4876800" y="979714"/>
            <a:ext cx="2438400" cy="2449286"/>
          </a:xfrm>
          <a:prstGeom prst="rect">
            <a:avLst/>
          </a:prstGeom>
          <a:solidFill>
            <a:schemeClr val="bg2">
              <a:lumMod val="90000"/>
            </a:schemeClr>
          </a:solidFill>
        </p:spPr>
      </p:sp>
      <p:sp>
        <p:nvSpPr>
          <p:cNvPr id="8" name="Picture Placeholder 19"/>
          <p:cNvSpPr>
            <a:spLocks noGrp="1"/>
          </p:cNvSpPr>
          <p:nvPr>
            <p:ph type="pic" sz="quarter" idx="16"/>
          </p:nvPr>
        </p:nvSpPr>
        <p:spPr>
          <a:xfrm>
            <a:off x="7315200" y="979714"/>
            <a:ext cx="2438400" cy="2449286"/>
          </a:xfrm>
          <a:prstGeom prst="rect">
            <a:avLst/>
          </a:prstGeom>
          <a:solidFill>
            <a:schemeClr val="bg2">
              <a:lumMod val="90000"/>
            </a:schemeClr>
          </a:solidFill>
        </p:spPr>
      </p:sp>
      <p:sp>
        <p:nvSpPr>
          <p:cNvPr id="9" name="Picture Placeholder 20"/>
          <p:cNvSpPr>
            <a:spLocks noGrp="1"/>
          </p:cNvSpPr>
          <p:nvPr>
            <p:ph type="pic" sz="quarter" idx="17"/>
          </p:nvPr>
        </p:nvSpPr>
        <p:spPr>
          <a:xfrm>
            <a:off x="9753600" y="979714"/>
            <a:ext cx="2438400" cy="2449286"/>
          </a:xfrm>
          <a:prstGeom prst="rect">
            <a:avLst/>
          </a:prstGeom>
          <a:solidFill>
            <a:schemeClr val="bg2">
              <a:lumMod val="90000"/>
            </a:schemeClr>
          </a:solidFill>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Holder 44">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
          <p:cNvSpPr>
            <a:spLocks noGrp="1"/>
          </p:cNvSpPr>
          <p:nvPr>
            <p:ph type="pic" sz="quarter" idx="13"/>
          </p:nvPr>
        </p:nvSpPr>
        <p:spPr>
          <a:xfrm>
            <a:off x="0" y="1469572"/>
            <a:ext cx="5852160" cy="4408714"/>
          </a:xfrm>
          <a:prstGeom prst="rect">
            <a:avLst/>
          </a:prstGeom>
          <a:solidFill>
            <a:schemeClr val="bg2">
              <a:lumMod val="90000"/>
            </a:schemeClr>
          </a:solidFill>
        </p:spPr>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Holder 45">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
          <p:cNvSpPr>
            <a:spLocks noGrp="1"/>
          </p:cNvSpPr>
          <p:nvPr>
            <p:ph type="pic" sz="quarter" idx="13"/>
          </p:nvPr>
        </p:nvSpPr>
        <p:spPr>
          <a:xfrm>
            <a:off x="5628640" y="1465983"/>
            <a:ext cx="3413760" cy="4408714"/>
          </a:xfrm>
          <a:prstGeom prst="rect">
            <a:avLst/>
          </a:prstGeom>
          <a:solidFill>
            <a:schemeClr val="bg2">
              <a:lumMod val="90000"/>
            </a:schemeClr>
          </a:solidFill>
        </p:spPr>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Holder 46">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6"/>
          <p:cNvSpPr>
            <a:spLocks noGrp="1"/>
          </p:cNvSpPr>
          <p:nvPr>
            <p:ph type="pic" sz="quarter" idx="13"/>
          </p:nvPr>
        </p:nvSpPr>
        <p:spPr>
          <a:xfrm>
            <a:off x="0" y="0"/>
            <a:ext cx="3736177" cy="6368143"/>
          </a:xfrm>
          <a:prstGeom prst="rect">
            <a:avLst/>
          </a:prstGeom>
          <a:solidFill>
            <a:schemeClr val="bg2">
              <a:lumMod val="90000"/>
            </a:schemeClr>
          </a:solidFill>
        </p:spPr>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Holder 47">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38"/>
          <p:cNvSpPr>
            <a:spLocks noGrp="1"/>
          </p:cNvSpPr>
          <p:nvPr>
            <p:ph type="pic" sz="quarter" idx="13"/>
          </p:nvPr>
        </p:nvSpPr>
        <p:spPr>
          <a:xfrm>
            <a:off x="0" y="3429000"/>
            <a:ext cx="5146580" cy="2449286"/>
          </a:xfrm>
          <a:prstGeom prst="rect">
            <a:avLst/>
          </a:prstGeom>
          <a:solidFill>
            <a:schemeClr val="bg2">
              <a:lumMod val="90000"/>
            </a:schemeClr>
          </a:solidFill>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Holder 48">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7" name="Slide Number Placeholder 6"/>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3"/>
          <p:cNvSpPr>
            <a:spLocks noGrp="1"/>
          </p:cNvSpPr>
          <p:nvPr>
            <p:ph type="pic" sz="quarter" idx="13"/>
          </p:nvPr>
        </p:nvSpPr>
        <p:spPr>
          <a:xfrm>
            <a:off x="6563665" y="-5211"/>
            <a:ext cx="5628335" cy="6863211"/>
          </a:xfrm>
          <a:prstGeom prst="rect">
            <a:avLst/>
          </a:prstGeom>
          <a:solidFill>
            <a:schemeClr val="bg2">
              <a:lumMod val="90000"/>
            </a:schemeClr>
          </a:solidFill>
        </p:spPr>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Holder 49">
    <p:spTree>
      <p:nvGrpSpPr>
        <p:cNvPr id="1" name=""/>
        <p:cNvGrpSpPr/>
        <p:nvPr/>
      </p:nvGrpSpPr>
      <p:grpSpPr>
        <a:xfrm>
          <a:off x="0" y="0"/>
          <a:ext cx="0" cy="0"/>
          <a:chOff x="0" y="0"/>
          <a:chExt cx="0" cy="0"/>
        </a:xfrm>
      </p:grpSpPr>
      <p:sp>
        <p:nvSpPr>
          <p:cNvPr id="5" name="Date Placeholder 4"/>
          <p:cNvSpPr>
            <a:spLocks noGrp="1"/>
          </p:cNvSpPr>
          <p:nvPr>
            <p:ph type="dt" sz="half" idx="10"/>
          </p:nvPr>
        </p:nvSpPr>
        <p:spPr>
          <a:xfrm>
            <a:off x="838200" y="6356351"/>
            <a:ext cx="2743200" cy="365125"/>
          </a:xfrm>
          <a:prstGeom prst="rect">
            <a:avLst/>
          </a:prstGeom>
        </p:spPr>
        <p:txBody>
          <a:bodyPr/>
          <a:lstStyle/>
          <a:p>
            <a:fld id="{933703FE-33FB-41B4-BFDC-B683ED1648A9}" type="datetime1">
              <a:rPr lang="en-US" smtClean="0"/>
            </a:fld>
            <a:endParaRPr lang="en-US"/>
          </a:p>
        </p:txBody>
      </p:sp>
      <p:sp>
        <p:nvSpPr>
          <p:cNvPr id="6" name="Footer Placeholder 5"/>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7" name="Slide Number Placeholder 6"/>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8" name="Picture Placeholder 3"/>
          <p:cNvSpPr>
            <a:spLocks noGrp="1"/>
          </p:cNvSpPr>
          <p:nvPr>
            <p:ph type="pic" sz="quarter" idx="13"/>
          </p:nvPr>
        </p:nvSpPr>
        <p:spPr>
          <a:xfrm>
            <a:off x="2216972" y="0"/>
            <a:ext cx="6116320" cy="6858000"/>
          </a:xfrm>
          <a:prstGeom prst="parallelogram">
            <a:avLst/>
          </a:prstGeom>
          <a:solidFill>
            <a:schemeClr val="bg2">
              <a:lumMod val="90000"/>
            </a:schemeClr>
          </a:solidFill>
        </p:spPr>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Holder 50">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6" name="Slide Number Placeholder 5"/>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Rectangle 3"/>
          <p:cNvSpPr/>
          <p:nvPr userDrawn="1"/>
        </p:nvSpPr>
        <p:spPr>
          <a:xfrm>
            <a:off x="9022080" y="1469572"/>
            <a:ext cx="2438400" cy="44087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7" name="Rectangle 6"/>
          <p:cNvSpPr/>
          <p:nvPr userDrawn="1"/>
        </p:nvSpPr>
        <p:spPr>
          <a:xfrm>
            <a:off x="6516234" y="1469572"/>
            <a:ext cx="2438400" cy="44087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8" name="Picture Placeholder 9"/>
          <p:cNvSpPr>
            <a:spLocks noGrp="1"/>
          </p:cNvSpPr>
          <p:nvPr>
            <p:ph type="pic" sz="quarter" idx="13"/>
          </p:nvPr>
        </p:nvSpPr>
        <p:spPr>
          <a:xfrm>
            <a:off x="1303939" y="1469572"/>
            <a:ext cx="5145024" cy="4408714"/>
          </a:xfrm>
          <a:prstGeom prst="rect">
            <a:avLst/>
          </a:prstGeom>
          <a:solidFill>
            <a:schemeClr val="bg2">
              <a:lumMod val="90000"/>
            </a:schemeClr>
          </a:solidFill>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Holder 04">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10"/>
          <p:cNvSpPr>
            <a:spLocks noGrp="1"/>
          </p:cNvSpPr>
          <p:nvPr>
            <p:ph type="pic" sz="quarter" idx="13"/>
          </p:nvPr>
        </p:nvSpPr>
        <p:spPr>
          <a:xfrm>
            <a:off x="741896" y="979714"/>
            <a:ext cx="2657856" cy="2419894"/>
          </a:xfrm>
          <a:prstGeom prst="rect">
            <a:avLst/>
          </a:prstGeom>
          <a:solidFill>
            <a:schemeClr val="bg2">
              <a:lumMod val="90000"/>
            </a:schemeClr>
          </a:solidFill>
        </p:spPr>
      </p:sp>
      <p:sp>
        <p:nvSpPr>
          <p:cNvPr id="5" name="Picture Placeholder 11"/>
          <p:cNvSpPr>
            <a:spLocks noGrp="1"/>
          </p:cNvSpPr>
          <p:nvPr>
            <p:ph type="pic" sz="quarter" idx="14"/>
          </p:nvPr>
        </p:nvSpPr>
        <p:spPr>
          <a:xfrm>
            <a:off x="3430880" y="979714"/>
            <a:ext cx="2677363" cy="2419894"/>
          </a:xfrm>
          <a:prstGeom prst="rect">
            <a:avLst/>
          </a:prstGeom>
          <a:solidFill>
            <a:schemeClr val="bg2">
              <a:lumMod val="90000"/>
            </a:schemeClr>
          </a:solidFill>
        </p:spPr>
      </p:sp>
      <p:sp>
        <p:nvSpPr>
          <p:cNvPr id="6" name="Picture Placeholder 12"/>
          <p:cNvSpPr>
            <a:spLocks noGrp="1"/>
          </p:cNvSpPr>
          <p:nvPr>
            <p:ph type="pic" sz="quarter" idx="15"/>
          </p:nvPr>
        </p:nvSpPr>
        <p:spPr>
          <a:xfrm>
            <a:off x="6137503" y="979714"/>
            <a:ext cx="2633472" cy="4869180"/>
          </a:xfrm>
          <a:prstGeom prst="rect">
            <a:avLst/>
          </a:prstGeom>
          <a:solidFill>
            <a:schemeClr val="bg2">
              <a:lumMod val="90000"/>
            </a:schemeClr>
          </a:solidFill>
        </p:spPr>
      </p:sp>
      <p:sp>
        <p:nvSpPr>
          <p:cNvPr id="7" name="Picture Placeholder 13"/>
          <p:cNvSpPr>
            <a:spLocks noGrp="1"/>
          </p:cNvSpPr>
          <p:nvPr>
            <p:ph type="pic" sz="quarter" idx="16"/>
          </p:nvPr>
        </p:nvSpPr>
        <p:spPr>
          <a:xfrm>
            <a:off x="8802102" y="979714"/>
            <a:ext cx="2657856" cy="4869180"/>
          </a:xfrm>
          <a:prstGeom prst="rect">
            <a:avLst/>
          </a:prstGeom>
          <a:solidFill>
            <a:schemeClr val="bg2">
              <a:lumMod val="90000"/>
            </a:schemeClr>
          </a:solidFill>
        </p:spPr>
      </p:sp>
      <p:sp>
        <p:nvSpPr>
          <p:cNvPr id="10" name="Picture Placeholder 17"/>
          <p:cNvSpPr>
            <a:spLocks noGrp="1"/>
          </p:cNvSpPr>
          <p:nvPr>
            <p:ph type="pic" sz="quarter" idx="20"/>
          </p:nvPr>
        </p:nvSpPr>
        <p:spPr>
          <a:xfrm>
            <a:off x="741895" y="3427125"/>
            <a:ext cx="5364480" cy="2419894"/>
          </a:xfrm>
          <a:prstGeom prst="rect">
            <a:avLst/>
          </a:prstGeom>
          <a:solidFill>
            <a:schemeClr val="bg2">
              <a:lumMod val="90000"/>
            </a:schemeClr>
          </a:solidFill>
        </p:spPr>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Holder 51">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6" name="Slide Number Placeholder 5"/>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3"/>
          <p:cNvSpPr>
            <a:spLocks noGrp="1"/>
          </p:cNvSpPr>
          <p:nvPr>
            <p:ph type="pic" sz="quarter" idx="13"/>
          </p:nvPr>
        </p:nvSpPr>
        <p:spPr>
          <a:xfrm>
            <a:off x="2687428" y="979715"/>
            <a:ext cx="5852160" cy="4898571"/>
          </a:xfrm>
          <a:prstGeom prst="rect">
            <a:avLst/>
          </a:prstGeom>
          <a:solidFill>
            <a:schemeClr val="bg2">
              <a:lumMod val="90000"/>
            </a:schemeClr>
          </a:solidFill>
        </p:spPr>
      </p:sp>
      <p:sp>
        <p:nvSpPr>
          <p:cNvPr id="7" name="Rectangle 6"/>
          <p:cNvSpPr/>
          <p:nvPr userDrawn="1"/>
        </p:nvSpPr>
        <p:spPr>
          <a:xfrm>
            <a:off x="8539588" y="979715"/>
            <a:ext cx="3652412" cy="48985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8" name="Rectangle 7"/>
          <p:cNvSpPr/>
          <p:nvPr userDrawn="1"/>
        </p:nvSpPr>
        <p:spPr>
          <a:xfrm>
            <a:off x="0" y="979715"/>
            <a:ext cx="2687428" cy="4898571"/>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Holder 52">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6" name="Slide Number Placeholder 5"/>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Rectangle 3"/>
          <p:cNvSpPr/>
          <p:nvPr userDrawn="1"/>
        </p:nvSpPr>
        <p:spPr>
          <a:xfrm>
            <a:off x="0" y="0"/>
            <a:ext cx="3169920"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60"/>
          </a:p>
        </p:txBody>
      </p:sp>
      <p:sp>
        <p:nvSpPr>
          <p:cNvPr id="7" name="Picture Placeholder 22"/>
          <p:cNvSpPr>
            <a:spLocks noGrp="1"/>
          </p:cNvSpPr>
          <p:nvPr>
            <p:ph type="pic" sz="quarter" idx="13"/>
          </p:nvPr>
        </p:nvSpPr>
        <p:spPr>
          <a:xfrm>
            <a:off x="4156343" y="3918863"/>
            <a:ext cx="2389632" cy="1959429"/>
          </a:xfrm>
          <a:prstGeom prst="rect">
            <a:avLst/>
          </a:prstGeom>
          <a:solidFill>
            <a:schemeClr val="bg2">
              <a:lumMod val="90000"/>
            </a:schemeClr>
          </a:solidFill>
        </p:spPr>
      </p:sp>
      <p:sp>
        <p:nvSpPr>
          <p:cNvPr id="8" name="Picture Placeholder 23"/>
          <p:cNvSpPr>
            <a:spLocks noGrp="1"/>
          </p:cNvSpPr>
          <p:nvPr>
            <p:ph type="pic" sz="quarter" idx="14"/>
          </p:nvPr>
        </p:nvSpPr>
        <p:spPr>
          <a:xfrm>
            <a:off x="6615152" y="3918863"/>
            <a:ext cx="2389632" cy="1959429"/>
          </a:xfrm>
          <a:prstGeom prst="rect">
            <a:avLst/>
          </a:prstGeom>
          <a:solidFill>
            <a:schemeClr val="bg2">
              <a:lumMod val="90000"/>
            </a:schemeClr>
          </a:solidFill>
        </p:spPr>
      </p:sp>
      <p:sp>
        <p:nvSpPr>
          <p:cNvPr id="9" name="Picture Placeholder 24"/>
          <p:cNvSpPr>
            <a:spLocks noGrp="1"/>
          </p:cNvSpPr>
          <p:nvPr>
            <p:ph type="pic" sz="quarter" idx="15"/>
          </p:nvPr>
        </p:nvSpPr>
        <p:spPr>
          <a:xfrm>
            <a:off x="9073960" y="3918863"/>
            <a:ext cx="2389632" cy="1959429"/>
          </a:xfrm>
          <a:prstGeom prst="rect">
            <a:avLst/>
          </a:prstGeom>
          <a:solidFill>
            <a:schemeClr val="bg2">
              <a:lumMod val="90000"/>
            </a:schemeClr>
          </a:solidFill>
        </p:spPr>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tion Header Styl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6" name="Slide Number Placeholder 5"/>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2924270-EA05-45A2-946A-46ED1590130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DAEE0A-4E16-4E45-B779-057C586B145E}"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5_Custom Layout">
    <p:bg>
      <p:bgRef idx="1001">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showMasterSp="0" userDrawn="1">
  <p:cSld name="41_Custom Layout">
    <p:spTree>
      <p:nvGrpSpPr>
        <p:cNvPr id="1" name=""/>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5" y="946702"/>
            <a:ext cx="4067176" cy="2002975"/>
          </a:xfrm>
        </p:spPr>
        <p:txBody>
          <a:bodyPr/>
          <a:lstStyle/>
          <a:p>
            <a:r>
              <a:rPr lang="en-US" dirty="0"/>
              <a:t>Click to edit Master title style</a:t>
            </a:r>
            <a:endParaRPr lang="en-US" dirty="0"/>
          </a:p>
        </p:txBody>
      </p:sp>
      <p:sp>
        <p:nvSpPr>
          <p:cNvPr id="3" name="Picture Placeholder 8"/>
          <p:cNvSpPr>
            <a:spLocks noGrp="1"/>
          </p:cNvSpPr>
          <p:nvPr>
            <p:ph type="pic" sz="quarter" idx="12"/>
          </p:nvPr>
        </p:nvSpPr>
        <p:spPr>
          <a:xfrm>
            <a:off x="6099962" y="1125538"/>
            <a:ext cx="5072863" cy="5732462"/>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9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5" y="946703"/>
            <a:ext cx="4067176" cy="1308996"/>
          </a:xfrm>
        </p:spPr>
        <p:txBody>
          <a:bodyPr/>
          <a:lstStyle/>
          <a:p>
            <a:r>
              <a:rPr lang="en-US" dirty="0"/>
              <a:t>Click to edit Master title style</a:t>
            </a:r>
            <a:endParaRPr lang="en-US" dirty="0"/>
          </a:p>
        </p:txBody>
      </p:sp>
      <p:sp>
        <p:nvSpPr>
          <p:cNvPr id="3" name="Picture Placeholder 8"/>
          <p:cNvSpPr>
            <a:spLocks noGrp="1"/>
          </p:cNvSpPr>
          <p:nvPr>
            <p:ph type="pic" sz="quarter" idx="12"/>
          </p:nvPr>
        </p:nvSpPr>
        <p:spPr>
          <a:xfrm>
            <a:off x="2134609" y="2255699"/>
            <a:ext cx="3066041" cy="2649676"/>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3"/>
          </p:nvPr>
        </p:nvSpPr>
        <p:spPr>
          <a:xfrm>
            <a:off x="5438424" y="2255699"/>
            <a:ext cx="3066041" cy="2649676"/>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
        <p:nvSpPr>
          <p:cNvPr id="10" name="Picture Placeholder 8"/>
          <p:cNvSpPr>
            <a:spLocks noGrp="1"/>
          </p:cNvSpPr>
          <p:nvPr>
            <p:ph type="pic" sz="quarter" idx="14"/>
          </p:nvPr>
        </p:nvSpPr>
        <p:spPr>
          <a:xfrm>
            <a:off x="8742239" y="2255699"/>
            <a:ext cx="3066041" cy="2649676"/>
          </a:xfrm>
          <a:prstGeom prst="rect">
            <a:avLst/>
          </a:prstGeom>
          <a:no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3"/>
                                        </p:tgtEl>
                                      </p:cBhvr>
                                      <p:by x="105000" y="105000"/>
                                    </p:animScale>
                                  </p:childTnLst>
                                </p:cTn>
                              </p:par>
                              <p:par>
                                <p:cTn id="10" presetID="22" presetClass="entr" presetSubtype="8" fill="hold" grpId="0" nodeType="withEffect">
                                  <p:stCondLst>
                                    <p:cond delay="5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6" presetClass="emph" presetSubtype="0" accel="50000" decel="50000" autoRev="1" fill="hold" grpId="1" nodeType="withEffect">
                                  <p:stCondLst>
                                    <p:cond delay="500"/>
                                  </p:stCondLst>
                                  <p:childTnLst>
                                    <p:animScale>
                                      <p:cBhvr>
                                        <p:cTn id="14" dur="500" fill="hold"/>
                                        <p:tgtEl>
                                          <p:spTgt spid="9"/>
                                        </p:tgtEl>
                                      </p:cBhvr>
                                      <p:by x="105000" y="105000"/>
                                    </p:animScale>
                                  </p:childTnLst>
                                </p:cTn>
                              </p:par>
                              <p:par>
                                <p:cTn id="15" presetID="22" presetClass="entr" presetSubtype="8" fill="hold" grpId="0" nodeType="withEffect">
                                  <p:stCondLst>
                                    <p:cond delay="9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6" presetClass="emph" presetSubtype="0" accel="50000" decel="50000" autoRev="1" fill="hold" grpId="1" nodeType="withEffect">
                                  <p:stCondLst>
                                    <p:cond delay="900"/>
                                  </p:stCondLst>
                                  <p:childTnLst>
                                    <p:animScale>
                                      <p:cBhvr>
                                        <p:cTn id="19" dur="500" fill="hold"/>
                                        <p:tgtEl>
                                          <p:spTgt spid="1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9" grpId="0"/>
      <p:bldP spid="9" grpId="1"/>
      <p:bldP spid="10" grpId="0"/>
      <p:bldP spid="10" grpId="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Holder 05">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9" name="Slide Number Placeholder 8"/>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11"/>
          <p:cNvSpPr>
            <a:spLocks noGrp="1"/>
          </p:cNvSpPr>
          <p:nvPr>
            <p:ph type="pic" sz="quarter" idx="13"/>
          </p:nvPr>
        </p:nvSpPr>
        <p:spPr>
          <a:xfrm>
            <a:off x="0" y="0"/>
            <a:ext cx="2438400" cy="3429000"/>
          </a:xfrm>
          <a:prstGeom prst="rect">
            <a:avLst/>
          </a:prstGeom>
          <a:solidFill>
            <a:schemeClr val="bg2">
              <a:lumMod val="90000"/>
            </a:schemeClr>
          </a:solidFill>
        </p:spPr>
      </p:sp>
      <p:sp>
        <p:nvSpPr>
          <p:cNvPr id="5" name="Picture Placeholder 12"/>
          <p:cNvSpPr>
            <a:spLocks noGrp="1"/>
          </p:cNvSpPr>
          <p:nvPr>
            <p:ph type="pic" sz="quarter" idx="14"/>
          </p:nvPr>
        </p:nvSpPr>
        <p:spPr>
          <a:xfrm>
            <a:off x="2438400" y="0"/>
            <a:ext cx="3657600" cy="3429000"/>
          </a:xfrm>
          <a:prstGeom prst="rect">
            <a:avLst/>
          </a:prstGeom>
          <a:solidFill>
            <a:schemeClr val="bg2">
              <a:lumMod val="90000"/>
            </a:schemeClr>
          </a:solidFill>
        </p:spPr>
      </p:sp>
      <p:sp>
        <p:nvSpPr>
          <p:cNvPr id="6" name="Picture Placeholder 13"/>
          <p:cNvSpPr>
            <a:spLocks noGrp="1"/>
          </p:cNvSpPr>
          <p:nvPr>
            <p:ph type="pic" sz="quarter" idx="15"/>
          </p:nvPr>
        </p:nvSpPr>
        <p:spPr>
          <a:xfrm>
            <a:off x="6096000" y="0"/>
            <a:ext cx="2926080" cy="3429000"/>
          </a:xfrm>
          <a:prstGeom prst="rect">
            <a:avLst/>
          </a:prstGeom>
          <a:solidFill>
            <a:schemeClr val="bg2">
              <a:lumMod val="90000"/>
            </a:schemeClr>
          </a:solidFill>
        </p:spPr>
      </p:sp>
      <p:sp>
        <p:nvSpPr>
          <p:cNvPr id="7" name="Picture Placeholder 14"/>
          <p:cNvSpPr>
            <a:spLocks noGrp="1"/>
          </p:cNvSpPr>
          <p:nvPr>
            <p:ph type="pic" sz="quarter" idx="16"/>
          </p:nvPr>
        </p:nvSpPr>
        <p:spPr>
          <a:xfrm>
            <a:off x="9022080" y="0"/>
            <a:ext cx="3169920" cy="3429000"/>
          </a:xfrm>
          <a:prstGeom prst="rect">
            <a:avLst/>
          </a:prstGeom>
          <a:solidFill>
            <a:schemeClr val="bg2">
              <a:lumMod val="90000"/>
            </a:schemeClr>
          </a:solidFill>
        </p:spPr>
      </p:sp>
      <p:sp>
        <p:nvSpPr>
          <p:cNvPr id="10" name="Picture Placeholder 15"/>
          <p:cNvSpPr>
            <a:spLocks noGrp="1"/>
          </p:cNvSpPr>
          <p:nvPr>
            <p:ph type="pic" sz="quarter" idx="17"/>
          </p:nvPr>
        </p:nvSpPr>
        <p:spPr>
          <a:xfrm>
            <a:off x="0" y="3429000"/>
            <a:ext cx="4145280" cy="3429000"/>
          </a:xfrm>
          <a:prstGeom prst="rect">
            <a:avLst/>
          </a:prstGeom>
          <a:solidFill>
            <a:schemeClr val="bg2">
              <a:lumMod val="90000"/>
            </a:schemeClr>
          </a:solidFill>
        </p:spPr>
      </p:sp>
      <p:sp>
        <p:nvSpPr>
          <p:cNvPr id="11" name="Picture Placeholder 16"/>
          <p:cNvSpPr>
            <a:spLocks noGrp="1"/>
          </p:cNvSpPr>
          <p:nvPr>
            <p:ph type="pic" sz="quarter" idx="18"/>
          </p:nvPr>
        </p:nvSpPr>
        <p:spPr>
          <a:xfrm>
            <a:off x="4145280" y="3429000"/>
            <a:ext cx="4145280" cy="3429000"/>
          </a:xfrm>
          <a:prstGeom prst="rect">
            <a:avLst/>
          </a:prstGeom>
          <a:solidFill>
            <a:schemeClr val="bg2">
              <a:lumMod val="90000"/>
            </a:schemeClr>
          </a:solidFill>
        </p:spPr>
      </p:sp>
      <p:sp>
        <p:nvSpPr>
          <p:cNvPr id="12" name="Picture Placeholder 17"/>
          <p:cNvSpPr>
            <a:spLocks noGrp="1"/>
          </p:cNvSpPr>
          <p:nvPr>
            <p:ph type="pic" sz="quarter" idx="19"/>
          </p:nvPr>
        </p:nvSpPr>
        <p:spPr>
          <a:xfrm>
            <a:off x="8290559" y="5143499"/>
            <a:ext cx="3901440" cy="1714500"/>
          </a:xfrm>
          <a:prstGeom prst="rect">
            <a:avLst/>
          </a:prstGeom>
          <a:solidFill>
            <a:schemeClr val="bg2">
              <a:lumMod val="90000"/>
            </a:schemeClr>
          </a:solidFill>
        </p:spPr>
      </p:sp>
      <p:sp>
        <p:nvSpPr>
          <p:cNvPr id="13" name="Picture Placeholder 18"/>
          <p:cNvSpPr>
            <a:spLocks noGrp="1"/>
          </p:cNvSpPr>
          <p:nvPr>
            <p:ph type="pic" sz="quarter" idx="20"/>
          </p:nvPr>
        </p:nvSpPr>
        <p:spPr>
          <a:xfrm>
            <a:off x="8290559" y="3428999"/>
            <a:ext cx="3901440" cy="1714500"/>
          </a:xfrm>
          <a:prstGeom prst="rect">
            <a:avLst/>
          </a:prstGeom>
          <a:solidFill>
            <a:schemeClr val="bg2">
              <a:lumMod val="90000"/>
            </a:schemeClr>
          </a:solidFill>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0_Custom Layout">
    <p:spTree>
      <p:nvGrpSpPr>
        <p:cNvPr id="1" name=""/>
        <p:cNvGrpSpPr/>
        <p:nvPr/>
      </p:nvGrpSpPr>
      <p:grpSpPr>
        <a:xfrm>
          <a:off x="0" y="0"/>
          <a:ext cx="0" cy="0"/>
          <a:chOff x="0" y="0"/>
          <a:chExt cx="0" cy="0"/>
        </a:xfrm>
      </p:grpSpPr>
      <p:sp>
        <p:nvSpPr>
          <p:cNvPr id="2" name="Rectangle 1"/>
          <p:cNvSpPr/>
          <p:nvPr userDrawn="1"/>
        </p:nvSpPr>
        <p:spPr>
          <a:xfrm>
            <a:off x="1019175" y="3802615"/>
            <a:ext cx="10153650" cy="2471185"/>
          </a:xfrm>
          <a:prstGeom prst="rect">
            <a:avLst/>
          </a:prstGeom>
          <a:solidFill>
            <a:schemeClr val="bg2"/>
          </a:solidFill>
          <a:ln>
            <a:noFill/>
          </a:ln>
          <a:effectLst>
            <a:outerShdw blurRad="38100" dist="12700" dir="5400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sp>
        <p:nvSpPr>
          <p:cNvPr id="3" name="Rectangle 2"/>
          <p:cNvSpPr/>
          <p:nvPr userDrawn="1"/>
        </p:nvSpPr>
        <p:spPr>
          <a:xfrm>
            <a:off x="1019175" y="1125538"/>
            <a:ext cx="10153650" cy="2471185"/>
          </a:xfrm>
          <a:prstGeom prst="rect">
            <a:avLst/>
          </a:prstGeom>
          <a:solidFill>
            <a:schemeClr val="bg2"/>
          </a:solidFill>
          <a:ln>
            <a:noFill/>
          </a:ln>
          <a:effectLst>
            <a:outerShdw blurRad="38100" dist="12700" dir="5400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oAutofit/>
          </a:bodyPr>
          <a:lstStyle/>
          <a:p>
            <a:pPr algn="ctr">
              <a:spcBef>
                <a:spcPts val="1000"/>
              </a:spcBef>
            </a:pPr>
            <a:endParaRPr lang="en-US" sz="1400" b="1" dirty="0">
              <a:solidFill>
                <a:schemeClr val="tx1"/>
              </a:solidFill>
            </a:endParaRPr>
          </a:p>
        </p:txBody>
      </p:sp>
      <p:sp>
        <p:nvSpPr>
          <p:cNvPr id="4" name="Picture Placeholder 8"/>
          <p:cNvSpPr>
            <a:spLocks noGrp="1"/>
          </p:cNvSpPr>
          <p:nvPr>
            <p:ph type="pic" sz="quarter" idx="12"/>
          </p:nvPr>
        </p:nvSpPr>
        <p:spPr>
          <a:xfrm>
            <a:off x="2135300" y="4219023"/>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4478594" y="4219023"/>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4"/>
          </p:nvPr>
        </p:nvSpPr>
        <p:spPr>
          <a:xfrm>
            <a:off x="6821888" y="4219023"/>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5"/>
          </p:nvPr>
        </p:nvSpPr>
        <p:spPr>
          <a:xfrm>
            <a:off x="9162250" y="4219023"/>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6"/>
          </p:nvPr>
        </p:nvSpPr>
        <p:spPr>
          <a:xfrm>
            <a:off x="2135300" y="1606452"/>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7"/>
          </p:nvPr>
        </p:nvSpPr>
        <p:spPr>
          <a:xfrm>
            <a:off x="4478594" y="1606452"/>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10" name="Picture Placeholder 8"/>
          <p:cNvSpPr>
            <a:spLocks noGrp="1"/>
          </p:cNvSpPr>
          <p:nvPr>
            <p:ph type="pic" sz="quarter" idx="18"/>
          </p:nvPr>
        </p:nvSpPr>
        <p:spPr>
          <a:xfrm>
            <a:off x="6821888" y="1606452"/>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9"/>
          </p:nvPr>
        </p:nvSpPr>
        <p:spPr>
          <a:xfrm>
            <a:off x="9162250" y="1606452"/>
            <a:ext cx="900000" cy="900000"/>
          </a:xfrm>
          <a:prstGeom prst="ellipse">
            <a:avLst/>
          </a:prstGeom>
          <a:gradFill>
            <a:gsLst>
              <a:gs pos="0">
                <a:schemeClr val="tx1">
                  <a:alpha val="40000"/>
                </a:schemeClr>
              </a:gs>
              <a:gs pos="99000">
                <a:schemeClr val="tx1">
                  <a:alpha val="20000"/>
                </a:schemeClr>
              </a:gs>
            </a:gsLst>
            <a:lin ang="5400000" scaled="1"/>
          </a:gradFill>
          <a:ln>
            <a:noFill/>
          </a:ln>
          <a:effectLst>
            <a:outerShdw blurRad="508000" dist="190500" dir="5400000" algn="t" rotWithShape="0">
              <a:prstClr val="black">
                <a:alpha val="20000"/>
              </a:prstClr>
            </a:outerShdw>
          </a:effectLst>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8"/>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9"/>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10"/>
                                        </p:tgtEl>
                                      </p:cBhvr>
                                      <p:by x="105000" y="105000"/>
                                    </p:animScale>
                                  </p:childTnLst>
                                </p:cTn>
                              </p:par>
                              <p:par>
                                <p:cTn id="20" presetID="22" presetClass="entr" presetSubtype="8"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6" presetClass="emph" presetSubtype="0" accel="50000" decel="50000" autoRev="1" fill="hold" grpId="1" nodeType="withEffect">
                                  <p:stCondLst>
                                    <p:cond delay="1000"/>
                                  </p:stCondLst>
                                  <p:childTnLst>
                                    <p:animScale>
                                      <p:cBhvr>
                                        <p:cTn id="24" dur="500" fill="hold"/>
                                        <p:tgtEl>
                                          <p:spTgt spid="11"/>
                                        </p:tgtEl>
                                      </p:cBhvr>
                                      <p:by x="105000" y="105000"/>
                                    </p:animScale>
                                  </p:childTnLst>
                                </p:cTn>
                              </p:par>
                              <p:par>
                                <p:cTn id="25" presetID="22" presetClass="entr" presetSubtype="8"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1000"/>
                                        <p:tgtEl>
                                          <p:spTgt spid="3"/>
                                        </p:tgtEl>
                                      </p:cBhvr>
                                    </p:animEffect>
                                  </p:childTnLst>
                                </p:cTn>
                              </p:par>
                              <p:par>
                                <p:cTn id="28" presetID="22" presetClass="entr" presetSubtype="8" fill="hold" grpId="0" nodeType="withEffect">
                                  <p:stCondLst>
                                    <p:cond delay="80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1000"/>
                                        <p:tgtEl>
                                          <p:spTgt spid="2"/>
                                        </p:tgtEl>
                                      </p:cBhvr>
                                    </p:animEffect>
                                  </p:childTnLst>
                                </p:cTn>
                              </p:par>
                              <p:par>
                                <p:cTn id="31" presetID="22" presetClass="entr" presetSubtype="8" fill="hold" grpId="0" nodeType="withEffect">
                                  <p:stCondLst>
                                    <p:cond delay="130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par>
                                <p:cTn id="34" presetID="6" presetClass="emph" presetSubtype="0" accel="50000" decel="50000" autoRev="1" fill="hold" grpId="1" nodeType="withEffect">
                                  <p:stCondLst>
                                    <p:cond delay="1300"/>
                                  </p:stCondLst>
                                  <p:childTnLst>
                                    <p:animScale>
                                      <p:cBhvr>
                                        <p:cTn id="35" dur="500" fill="hold"/>
                                        <p:tgtEl>
                                          <p:spTgt spid="4"/>
                                        </p:tgtEl>
                                      </p:cBhvr>
                                      <p:by x="105000" y="105000"/>
                                    </p:animScale>
                                  </p:childTnLst>
                                </p:cTn>
                              </p:par>
                              <p:par>
                                <p:cTn id="36" presetID="22" presetClass="entr" presetSubtype="8" fill="hold" grpId="0" nodeType="withEffect">
                                  <p:stCondLst>
                                    <p:cond delay="170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par>
                                <p:cTn id="39" presetID="6" presetClass="emph" presetSubtype="0" accel="50000" decel="50000" autoRev="1" fill="hold" grpId="1" nodeType="withEffect">
                                  <p:stCondLst>
                                    <p:cond delay="1700"/>
                                  </p:stCondLst>
                                  <p:childTnLst>
                                    <p:animScale>
                                      <p:cBhvr>
                                        <p:cTn id="40" dur="500" fill="hold"/>
                                        <p:tgtEl>
                                          <p:spTgt spid="5"/>
                                        </p:tgtEl>
                                      </p:cBhvr>
                                      <p:by x="105000" y="105000"/>
                                    </p:animScale>
                                  </p:childTnLst>
                                </p:cTn>
                              </p:par>
                              <p:par>
                                <p:cTn id="41" presetID="22" presetClass="entr" presetSubtype="8" fill="hold" grpId="0" nodeType="withEffect">
                                  <p:stCondLst>
                                    <p:cond delay="210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par>
                                <p:cTn id="44" presetID="6" presetClass="emph" presetSubtype="0" accel="50000" decel="50000" autoRev="1" fill="hold" grpId="1" nodeType="withEffect">
                                  <p:stCondLst>
                                    <p:cond delay="2100"/>
                                  </p:stCondLst>
                                  <p:childTnLst>
                                    <p:animScale>
                                      <p:cBhvr>
                                        <p:cTn id="45" dur="500" fill="hold"/>
                                        <p:tgtEl>
                                          <p:spTgt spid="6"/>
                                        </p:tgtEl>
                                      </p:cBhvr>
                                      <p:by x="105000" y="105000"/>
                                    </p:animScale>
                                  </p:childTnLst>
                                </p:cTn>
                              </p:par>
                              <p:par>
                                <p:cTn id="46" presetID="22" presetClass="entr" presetSubtype="8" fill="hold" grpId="0" nodeType="withEffect">
                                  <p:stCondLst>
                                    <p:cond delay="2500"/>
                                  </p:stCondLst>
                                  <p:childTnLst>
                                    <p:set>
                                      <p:cBhvr>
                                        <p:cTn id="47" dur="1" fill="hold">
                                          <p:stCondLst>
                                            <p:cond delay="0"/>
                                          </p:stCondLst>
                                        </p:cTn>
                                        <p:tgtEl>
                                          <p:spTgt spid="7"/>
                                        </p:tgtEl>
                                        <p:attrNameLst>
                                          <p:attrName>style.visibility</p:attrName>
                                        </p:attrNameLst>
                                      </p:cBhvr>
                                      <p:to>
                                        <p:strVal val="visible"/>
                                      </p:to>
                                    </p:set>
                                    <p:animEffect transition="in" filter="wipe(left)">
                                      <p:cBhvr>
                                        <p:cTn id="48" dur="500"/>
                                        <p:tgtEl>
                                          <p:spTgt spid="7"/>
                                        </p:tgtEl>
                                      </p:cBhvr>
                                    </p:animEffect>
                                  </p:childTnLst>
                                </p:cTn>
                              </p:par>
                              <p:par>
                                <p:cTn id="49" presetID="6" presetClass="emph" presetSubtype="0" accel="50000" decel="50000" autoRev="1" fill="hold" grpId="1" nodeType="withEffect">
                                  <p:stCondLst>
                                    <p:cond delay="2500"/>
                                  </p:stCondLst>
                                  <p:childTnLst>
                                    <p:animScale>
                                      <p:cBhvr>
                                        <p:cTn id="50" dur="500"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4" grpId="1" bldLvl="0" animBg="1"/>
      <p:bldP spid="5" grpId="0" bldLvl="0" animBg="1"/>
      <p:bldP spid="5" grpId="1" bldLvl="0" animBg="1"/>
      <p:bldP spid="6" grpId="0" bldLvl="0" animBg="1"/>
      <p:bldP spid="6" grpId="1" bldLvl="0" animBg="1"/>
      <p:bldP spid="7" grpId="0" bldLvl="0" animBg="1"/>
      <p:bldP spid="7" grpId="1" bldLvl="0" animBg="1"/>
      <p:bldP spid="8" grpId="0" bldLvl="0" animBg="1"/>
      <p:bldP spid="8" grpId="1" bldLvl="0" animBg="1"/>
      <p:bldP spid="9" grpId="0" bldLvl="0" animBg="1"/>
      <p:bldP spid="9" grpId="1" bldLvl="0" animBg="1"/>
      <p:bldP spid="10" grpId="0" bldLvl="0" animBg="1"/>
      <p:bldP spid="10" grpId="1" bldLvl="0" animBg="1"/>
      <p:bldP spid="11" grpId="0" bldLvl="0" animBg="1"/>
      <p:bldP spid="11" grpId="1" bldLvl="0" animBg="1"/>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9_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a:p>
        </p:txBody>
      </p:sp>
      <p:sp>
        <p:nvSpPr>
          <p:cNvPr id="36" name="Picture Placeholder 8"/>
          <p:cNvSpPr>
            <a:spLocks noGrp="1"/>
          </p:cNvSpPr>
          <p:nvPr>
            <p:ph type="pic" sz="quarter" idx="12"/>
          </p:nvPr>
        </p:nvSpPr>
        <p:spPr>
          <a:xfrm>
            <a:off x="2634417" y="2855043"/>
            <a:ext cx="900000" cy="90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7" name="Picture Placeholder 8"/>
          <p:cNvSpPr>
            <a:spLocks noGrp="1"/>
          </p:cNvSpPr>
          <p:nvPr>
            <p:ph type="pic" sz="quarter" idx="13"/>
          </p:nvPr>
        </p:nvSpPr>
        <p:spPr>
          <a:xfrm>
            <a:off x="4977711" y="2855043"/>
            <a:ext cx="900000" cy="90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8" name="Picture Placeholder 8"/>
          <p:cNvSpPr>
            <a:spLocks noGrp="1"/>
          </p:cNvSpPr>
          <p:nvPr>
            <p:ph type="pic" sz="quarter" idx="14"/>
          </p:nvPr>
        </p:nvSpPr>
        <p:spPr>
          <a:xfrm>
            <a:off x="7321005" y="2855043"/>
            <a:ext cx="900000" cy="90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39" name="Picture Placeholder 8"/>
          <p:cNvSpPr>
            <a:spLocks noGrp="1"/>
          </p:cNvSpPr>
          <p:nvPr>
            <p:ph type="pic" sz="quarter" idx="15"/>
          </p:nvPr>
        </p:nvSpPr>
        <p:spPr>
          <a:xfrm>
            <a:off x="9661367" y="2855043"/>
            <a:ext cx="900000" cy="90000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36"/>
                                        </p:tgtEl>
                                      </p:cBhvr>
                                      <p:by x="105000" y="105000"/>
                                    </p:animScale>
                                  </p:childTnLst>
                                </p:cTn>
                              </p:par>
                              <p:par>
                                <p:cTn id="10" presetID="22" presetClass="entr" presetSubtype="8" fill="hold" grpId="0" nodeType="withEffect">
                                  <p:stCondLst>
                                    <p:cond delay="40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par>
                                <p:cTn id="13" presetID="6" presetClass="emph" presetSubtype="0" accel="50000" decel="50000" autoRev="1" fill="hold" grpId="1" nodeType="withEffect">
                                  <p:stCondLst>
                                    <p:cond delay="400"/>
                                  </p:stCondLst>
                                  <p:childTnLst>
                                    <p:animScale>
                                      <p:cBhvr>
                                        <p:cTn id="14" dur="500" fill="hold"/>
                                        <p:tgtEl>
                                          <p:spTgt spid="37"/>
                                        </p:tgtEl>
                                      </p:cBhvr>
                                      <p:by x="105000" y="105000"/>
                                    </p:animScale>
                                  </p:childTnLst>
                                </p:cTn>
                              </p:par>
                              <p:par>
                                <p:cTn id="15" presetID="22" presetClass="entr" presetSubtype="8" fill="hold" grpId="0" nodeType="withEffect">
                                  <p:stCondLst>
                                    <p:cond delay="900"/>
                                  </p:stCondLst>
                                  <p:childTnLst>
                                    <p:set>
                                      <p:cBhvr>
                                        <p:cTn id="16" dur="1" fill="hold">
                                          <p:stCondLst>
                                            <p:cond delay="0"/>
                                          </p:stCondLst>
                                        </p:cTn>
                                        <p:tgtEl>
                                          <p:spTgt spid="38"/>
                                        </p:tgtEl>
                                        <p:attrNameLst>
                                          <p:attrName>style.visibility</p:attrName>
                                        </p:attrNameLst>
                                      </p:cBhvr>
                                      <p:to>
                                        <p:strVal val="visible"/>
                                      </p:to>
                                    </p:set>
                                    <p:animEffect transition="in" filter="wipe(left)">
                                      <p:cBhvr>
                                        <p:cTn id="17" dur="500"/>
                                        <p:tgtEl>
                                          <p:spTgt spid="38"/>
                                        </p:tgtEl>
                                      </p:cBhvr>
                                    </p:animEffect>
                                  </p:childTnLst>
                                </p:cTn>
                              </p:par>
                              <p:par>
                                <p:cTn id="18" presetID="6" presetClass="emph" presetSubtype="0" accel="50000" decel="50000" autoRev="1" fill="hold" grpId="1" nodeType="withEffect">
                                  <p:stCondLst>
                                    <p:cond delay="900"/>
                                  </p:stCondLst>
                                  <p:childTnLst>
                                    <p:animScale>
                                      <p:cBhvr>
                                        <p:cTn id="19" dur="500" fill="hold"/>
                                        <p:tgtEl>
                                          <p:spTgt spid="38"/>
                                        </p:tgtEl>
                                      </p:cBhvr>
                                      <p:by x="105000" y="105000"/>
                                    </p:animScale>
                                  </p:childTnLst>
                                </p:cTn>
                              </p:par>
                              <p:par>
                                <p:cTn id="20" presetID="22" presetClass="entr" presetSubtype="8" fill="hold" grpId="0" nodeType="withEffect">
                                  <p:stCondLst>
                                    <p:cond delay="130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500"/>
                                        <p:tgtEl>
                                          <p:spTgt spid="39"/>
                                        </p:tgtEl>
                                      </p:cBhvr>
                                    </p:animEffect>
                                  </p:childTnLst>
                                </p:cTn>
                              </p:par>
                              <p:par>
                                <p:cTn id="23" presetID="6" presetClass="emph" presetSubtype="0" accel="50000" decel="50000" autoRev="1" fill="hold" grpId="1" nodeType="withEffect">
                                  <p:stCondLst>
                                    <p:cond delay="1300"/>
                                  </p:stCondLst>
                                  <p:childTnLst>
                                    <p:animScale>
                                      <p:cBhvr>
                                        <p:cTn id="24" dur="500" fill="hold"/>
                                        <p:tgtEl>
                                          <p:spTgt spid="3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6" grpId="1" bldLvl="0" animBg="1"/>
      <p:bldP spid="37" grpId="0" bldLvl="0" animBg="1"/>
      <p:bldP spid="37" grpId="1" bldLvl="0" animBg="1"/>
      <p:bldP spid="38" grpId="0" bldLvl="0" animBg="1"/>
      <p:bldP spid="38" grpId="1" bldLvl="0" animBg="1"/>
      <p:bldP spid="39" grpId="0" bldLvl="0" animBg="1"/>
      <p:bldP spid="39" grpId="1" bldLvl="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8_Custom Layout">
    <p:spTree>
      <p:nvGrpSpPr>
        <p:cNvPr id="1" name=""/>
        <p:cNvGrpSpPr/>
        <p:nvPr/>
      </p:nvGrpSpPr>
      <p:grpSpPr>
        <a:xfrm>
          <a:off x="0" y="0"/>
          <a:ext cx="0" cy="0"/>
          <a:chOff x="0" y="0"/>
          <a:chExt cx="0" cy="0"/>
        </a:xfrm>
      </p:grpSpPr>
      <p:sp>
        <p:nvSpPr>
          <p:cNvPr id="6" name="Title 5"/>
          <p:cNvSpPr>
            <a:spLocks noGrp="1"/>
          </p:cNvSpPr>
          <p:nvPr>
            <p:ph type="title"/>
          </p:nvPr>
        </p:nvSpPr>
        <p:spPr>
          <a:xfrm>
            <a:off x="2028825" y="946702"/>
            <a:ext cx="3089584" cy="2002975"/>
          </a:xfrm>
        </p:spPr>
        <p:txBody>
          <a:bodyPr/>
          <a:lstStyle/>
          <a:p>
            <a:r>
              <a:rPr lang="en-US" dirty="0"/>
              <a:t>Click to edit Master title style</a:t>
            </a:r>
            <a:endParaRPr lang="en-US" dirty="0"/>
          </a:p>
        </p:txBody>
      </p:sp>
      <p:sp>
        <p:nvSpPr>
          <p:cNvPr id="5" name="Picture Placeholder 8"/>
          <p:cNvSpPr>
            <a:spLocks noGrp="1"/>
          </p:cNvSpPr>
          <p:nvPr>
            <p:ph type="pic" sz="quarter" idx="12"/>
          </p:nvPr>
        </p:nvSpPr>
        <p:spPr>
          <a:xfrm>
            <a:off x="5324051" y="1125538"/>
            <a:ext cx="2821566" cy="3196205"/>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3"/>
          </p:nvPr>
        </p:nvSpPr>
        <p:spPr>
          <a:xfrm>
            <a:off x="8351259" y="1119211"/>
            <a:ext cx="2821566" cy="3202532"/>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5"/>
                                        </p:tgtEl>
                                      </p:cBhvr>
                                      <p:by x="105000" y="105000"/>
                                    </p:animScale>
                                  </p:childTnLst>
                                </p:cTn>
                              </p:par>
                              <p:par>
                                <p:cTn id="10" presetID="22" presetClass="entr" presetSubtype="8" fill="hold" grpId="0" nodeType="withEffect">
                                  <p:stCondLst>
                                    <p:cond delay="60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6" presetClass="emph" presetSubtype="0" accel="50000" decel="50000" autoRev="1" fill="hold" grpId="1" nodeType="withEffect">
                                  <p:stCondLst>
                                    <p:cond delay="600"/>
                                  </p:stCondLst>
                                  <p:childTnLst>
                                    <p:animScale>
                                      <p:cBhvr>
                                        <p:cTn id="14" dur="500"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7" grpId="0" bldLvl="0" animBg="1"/>
      <p:bldP spid="7" grpId="1" bldLvl="0" animBg="1"/>
    </p:bld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5_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a:p>
        </p:txBody>
      </p:sp>
      <p:sp>
        <p:nvSpPr>
          <p:cNvPr id="8" name="Picture Placeholder 8"/>
          <p:cNvSpPr>
            <a:spLocks noGrp="1"/>
          </p:cNvSpPr>
          <p:nvPr>
            <p:ph type="pic" sz="quarter" idx="12"/>
          </p:nvPr>
        </p:nvSpPr>
        <p:spPr>
          <a:xfrm>
            <a:off x="2028823" y="2426287"/>
            <a:ext cx="2196553" cy="208671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3"/>
          </p:nvPr>
        </p:nvSpPr>
        <p:spPr>
          <a:xfrm>
            <a:off x="4344640" y="2426287"/>
            <a:ext cx="2196553" cy="208671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0" name="Picture Placeholder 8"/>
          <p:cNvSpPr>
            <a:spLocks noGrp="1"/>
          </p:cNvSpPr>
          <p:nvPr>
            <p:ph type="pic" sz="quarter" idx="14"/>
          </p:nvPr>
        </p:nvSpPr>
        <p:spPr>
          <a:xfrm>
            <a:off x="6658870" y="2426287"/>
            <a:ext cx="2196553" cy="208671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5"/>
          </p:nvPr>
        </p:nvSpPr>
        <p:spPr>
          <a:xfrm>
            <a:off x="8976272" y="2426287"/>
            <a:ext cx="2196553" cy="2086719"/>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8"/>
                                        </p:tgtEl>
                                      </p:cBhvr>
                                      <p:by x="105000" y="105000"/>
                                    </p:animScale>
                                  </p:childTnLst>
                                </p:cTn>
                              </p:par>
                              <p:par>
                                <p:cTn id="10" presetID="22" presetClass="entr" presetSubtype="8" fill="hold" grpId="0" nodeType="withEffect">
                                  <p:stCondLst>
                                    <p:cond delay="30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6" presetClass="emph" presetSubtype="0" accel="50000" decel="50000" autoRev="1" fill="hold" grpId="1" nodeType="withEffect">
                                  <p:stCondLst>
                                    <p:cond delay="300"/>
                                  </p:stCondLst>
                                  <p:childTnLst>
                                    <p:animScale>
                                      <p:cBhvr>
                                        <p:cTn id="14" dur="500" fill="hold"/>
                                        <p:tgtEl>
                                          <p:spTgt spid="9"/>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10"/>
                                        </p:tgtEl>
                                      </p:cBhvr>
                                      <p:by x="105000" y="105000"/>
                                    </p:animScale>
                                  </p:childTnLst>
                                </p:cTn>
                              </p:par>
                              <p:par>
                                <p:cTn id="20" presetID="22" presetClass="entr" presetSubtype="8" fill="hold" grpId="0" nodeType="withEffect">
                                  <p:stCondLst>
                                    <p:cond delay="100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6" presetClass="emph" presetSubtype="0" accel="50000" decel="50000" autoRev="1" fill="hold" grpId="1" nodeType="withEffect">
                                  <p:stCondLst>
                                    <p:cond delay="1000"/>
                                  </p:stCondLst>
                                  <p:childTnLst>
                                    <p:animScale>
                                      <p:cBhvr>
                                        <p:cTn id="24" dur="500"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bldLvl="0" animBg="1"/>
      <p:bldP spid="9" grpId="0" bldLvl="0" animBg="1"/>
      <p:bldP spid="9" grpId="1" bldLvl="0" animBg="1"/>
      <p:bldP spid="10" grpId="0" bldLvl="0" animBg="1"/>
      <p:bldP spid="10" grpId="1" bldLvl="0" animBg="1"/>
      <p:bldP spid="11" grpId="0" bldLvl="0" animBg="1"/>
      <p:bldP spid="11" grpId="1" bldLvl="0" animBg="1"/>
    </p:bld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4146641" y="1479640"/>
            <a:ext cx="3898720" cy="389872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Title 5"/>
          <p:cNvSpPr>
            <a:spLocks noGrp="1"/>
          </p:cNvSpPr>
          <p:nvPr>
            <p:ph type="title"/>
          </p:nvPr>
        </p:nvSpPr>
        <p:spPr>
          <a:xfrm>
            <a:off x="2028825" y="946702"/>
            <a:ext cx="4067176" cy="1750146"/>
          </a:xfrm>
        </p:spPr>
        <p:txBody>
          <a:bodyPr/>
          <a:lstStyle/>
          <a:p>
            <a:r>
              <a:rPr lang="en-US" dirty="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2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1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Picture Placeholder 8"/>
          <p:cNvSpPr>
            <a:spLocks noGrp="1"/>
          </p:cNvSpPr>
          <p:nvPr>
            <p:ph type="pic" sz="quarter" idx="12"/>
          </p:nvPr>
        </p:nvSpPr>
        <p:spPr>
          <a:xfrm>
            <a:off x="2033229" y="2294585"/>
            <a:ext cx="3051313" cy="2276061"/>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 name="Title 1"/>
          <p:cNvSpPr>
            <a:spLocks noGrp="1"/>
          </p:cNvSpPr>
          <p:nvPr>
            <p:ph type="title" hasCustomPrompt="1"/>
          </p:nvPr>
        </p:nvSpPr>
        <p:spPr>
          <a:xfrm>
            <a:off x="1024971" y="1175302"/>
            <a:ext cx="10146612" cy="1647411"/>
          </a:xfrm>
          <a:effectLst>
            <a:outerShdw blurRad="762000" dist="381000" dir="5400000" algn="t" rotWithShape="0">
              <a:prstClr val="black">
                <a:alpha val="30000"/>
              </a:prstClr>
            </a:outerShdw>
          </a:effectLst>
        </p:spPr>
        <p:txBody>
          <a:bodyPr/>
          <a:lstStyle>
            <a:lvl1pPr>
              <a:defRPr sz="12000" b="1" i="0">
                <a:latin typeface="Montserrat Black" panose="00000A00000000000000" charset="0"/>
                <a:ea typeface="Montserrat Black" panose="00000A00000000000000" charset="0"/>
                <a:cs typeface="Montserrat Black" panose="00000A00000000000000" charset="0"/>
              </a:defRPr>
            </a:lvl1pPr>
          </a:lstStyle>
          <a:p>
            <a:r>
              <a:rPr lang="en-US" dirty="0"/>
              <a:t>Click to edit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grpId="0" nodeType="with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par>
                                <p:cTn id="12" presetID="6" presetClass="emph" presetSubtype="0" accel="50000" decel="50000" autoRev="1" fill="hold" grpId="1" nodeType="withEffect">
                                  <p:stCondLst>
                                    <p:cond delay="200"/>
                                  </p:stCondLst>
                                  <p:childTnLst>
                                    <p:animScale>
                                      <p:cBhvr>
                                        <p:cTn id="13" dur="500"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2" grpId="0" bldLvl="0" animBg="1"/>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Picture Placeholder 8"/>
          <p:cNvSpPr>
            <a:spLocks noGrp="1"/>
          </p:cNvSpPr>
          <p:nvPr>
            <p:ph type="pic" sz="quarter" idx="12"/>
          </p:nvPr>
        </p:nvSpPr>
        <p:spPr>
          <a:xfrm>
            <a:off x="6096000" y="0"/>
            <a:ext cx="6096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4" name="Title 1"/>
          <p:cNvSpPr>
            <a:spLocks noGrp="1"/>
          </p:cNvSpPr>
          <p:nvPr>
            <p:ph type="title" hasCustomPrompt="1"/>
          </p:nvPr>
        </p:nvSpPr>
        <p:spPr>
          <a:xfrm>
            <a:off x="1024971" y="2605294"/>
            <a:ext cx="10146612" cy="1647411"/>
          </a:xfrm>
          <a:effectLst>
            <a:outerShdw blurRad="762000" dist="381000" dir="5400000" algn="t" rotWithShape="0">
              <a:prstClr val="black">
                <a:alpha val="30000"/>
              </a:prstClr>
            </a:outerShdw>
          </a:effectLst>
        </p:spPr>
        <p:txBody>
          <a:bodyPr/>
          <a:lstStyle>
            <a:lvl1pPr algn="ctr">
              <a:defRPr sz="9600" b="1" i="0">
                <a:latin typeface="Montserrat Black" panose="00000A00000000000000" charset="0"/>
                <a:ea typeface="Montserrat Black" panose="00000A00000000000000" charset="0"/>
                <a:cs typeface="Montserrat Black" panose="00000A00000000000000" charset="0"/>
              </a:defRPr>
            </a:lvl1pPr>
          </a:lstStyle>
          <a:p>
            <a:r>
              <a:rPr lang="en-US" dirty="0"/>
              <a:t>Click to edit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6" presetClass="emph" presetSubtype="0" decel="50000" fill="hold" grpId="0" nodeType="withEffect">
                                  <p:stCondLst>
                                    <p:cond delay="0"/>
                                  </p:stCondLst>
                                  <p:childTnLst>
                                    <p:animScale>
                                      <p:cBhvr>
                                        <p:cTn id="10" dur="5000" fill="hold"/>
                                        <p:tgtEl>
                                          <p:spTgt spid="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 grpId="0" bldLvl="0" animBg="1"/>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67300" y="946702"/>
            <a:ext cx="6114221"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1023580" y="0"/>
            <a:ext cx="3043596" cy="4572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67300" y="946702"/>
            <a:ext cx="6114221"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1019175" y="0"/>
            <a:ext cx="3048001"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5083176"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8128000" y="0"/>
            <a:ext cx="4064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8128000" y="3217090"/>
            <a:ext cx="1561920" cy="156192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par>
                                <p:cTn id="10" presetID="22" presetClass="entr" presetSubtype="8" fill="hold" grpId="0" nodeType="withEffect">
                                  <p:stCondLst>
                                    <p:cond delay="150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6" presetClass="emph" presetSubtype="0" accel="50000" decel="50000" autoRev="1" fill="hold" grpId="1" nodeType="withEffect">
                                  <p:stCondLst>
                                    <p:cond delay="1500"/>
                                  </p:stCondLst>
                                  <p:childTnLst>
                                    <p:animScale>
                                      <p:cBhvr>
                                        <p:cTn id="14" dur="500"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Holder 06">
    <p:spTree>
      <p:nvGrpSpPr>
        <p:cNvPr id="1" name=""/>
        <p:cNvGrpSpPr/>
        <p:nvPr/>
      </p:nvGrpSpPr>
      <p:grpSpPr>
        <a:xfrm>
          <a:off x="0" y="0"/>
          <a:ext cx="0" cy="0"/>
          <a:chOff x="0" y="0"/>
          <a:chExt cx="0" cy="0"/>
        </a:xfrm>
      </p:grpSpPr>
      <p:sp>
        <p:nvSpPr>
          <p:cNvPr id="8" name="Footer Placeholder 7"/>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9" name="Slide Number Placeholder 8"/>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4" name="Picture Placeholder 12"/>
          <p:cNvSpPr>
            <a:spLocks noGrp="1"/>
          </p:cNvSpPr>
          <p:nvPr>
            <p:ph type="pic" sz="quarter" idx="15"/>
          </p:nvPr>
        </p:nvSpPr>
        <p:spPr>
          <a:xfrm>
            <a:off x="5364480" y="0"/>
            <a:ext cx="3413760" cy="6858000"/>
          </a:xfrm>
          <a:prstGeom prst="rect">
            <a:avLst/>
          </a:prstGeom>
          <a:solidFill>
            <a:schemeClr val="bg2">
              <a:lumMod val="90000"/>
            </a:schemeClr>
          </a:solidFill>
        </p:spPr>
      </p:sp>
      <p:sp>
        <p:nvSpPr>
          <p:cNvPr id="5" name="Picture Placeholder 13"/>
          <p:cNvSpPr>
            <a:spLocks noGrp="1"/>
          </p:cNvSpPr>
          <p:nvPr>
            <p:ph type="pic" sz="quarter" idx="16"/>
          </p:nvPr>
        </p:nvSpPr>
        <p:spPr>
          <a:xfrm>
            <a:off x="8778240" y="0"/>
            <a:ext cx="3413760" cy="6858000"/>
          </a:xfrm>
          <a:prstGeom prst="rect">
            <a:avLst/>
          </a:prstGeom>
          <a:solidFill>
            <a:schemeClr val="bg2">
              <a:lumMod val="90000"/>
            </a:schemeClr>
          </a:solidFill>
        </p:spPr>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4" name="Picture Placeholder 8"/>
          <p:cNvSpPr>
            <a:spLocks noGrp="1"/>
          </p:cNvSpPr>
          <p:nvPr>
            <p:ph type="pic" sz="quarter" idx="12"/>
          </p:nvPr>
        </p:nvSpPr>
        <p:spPr>
          <a:xfrm>
            <a:off x="9148404" y="0"/>
            <a:ext cx="3043596"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109420" y="946702"/>
            <a:ext cx="4066580"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1016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4" name="Picture Placeholder 8"/>
          <p:cNvSpPr>
            <a:spLocks noGrp="1"/>
          </p:cNvSpPr>
          <p:nvPr>
            <p:ph type="pic" sz="quarter" idx="12"/>
          </p:nvPr>
        </p:nvSpPr>
        <p:spPr>
          <a:xfrm>
            <a:off x="7112000" y="0"/>
            <a:ext cx="5080000" cy="228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1016000" y="0"/>
            <a:ext cx="4064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4" name="Picture Placeholder 8"/>
          <p:cNvSpPr>
            <a:spLocks noGrp="1"/>
          </p:cNvSpPr>
          <p:nvPr>
            <p:ph type="pic" sz="quarter" idx="12"/>
          </p:nvPr>
        </p:nvSpPr>
        <p:spPr>
          <a:xfrm>
            <a:off x="7112000" y="4572000"/>
            <a:ext cx="5080000" cy="228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4" name="Picture Placeholder 8"/>
          <p:cNvSpPr>
            <a:spLocks noGrp="1"/>
          </p:cNvSpPr>
          <p:nvPr>
            <p:ph type="pic" sz="quarter" idx="12"/>
          </p:nvPr>
        </p:nvSpPr>
        <p:spPr>
          <a:xfrm>
            <a:off x="3457120" y="1929033"/>
            <a:ext cx="3898720" cy="3898720"/>
          </a:xfrm>
          <a:prstGeom prst="ellipse">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50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15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3061336"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5090160" y="568960"/>
            <a:ext cx="3037840" cy="171704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3"/>
          </p:nvPr>
        </p:nvSpPr>
        <p:spPr>
          <a:xfrm>
            <a:off x="8412480" y="1127760"/>
            <a:ext cx="3037840" cy="17170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4"/>
          </p:nvPr>
        </p:nvSpPr>
        <p:spPr>
          <a:xfrm>
            <a:off x="5090160" y="3430822"/>
            <a:ext cx="3037840" cy="17170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5"/>
          </p:nvPr>
        </p:nvSpPr>
        <p:spPr>
          <a:xfrm>
            <a:off x="8412480" y="3989622"/>
            <a:ext cx="3037840" cy="17170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0"/>
                                  </p:stCondLst>
                                  <p:childTnLst>
                                    <p:animScale>
                                      <p:cBhvr>
                                        <p:cTn id="9" dur="500" fill="hold"/>
                                        <p:tgtEl>
                                          <p:spTgt spid="4"/>
                                        </p:tgtEl>
                                      </p:cBhvr>
                                      <p:by x="105000" y="105000"/>
                                    </p:animScale>
                                  </p:childTnLst>
                                </p:cTn>
                              </p:par>
                              <p:par>
                                <p:cTn id="10" presetID="22" presetClass="entr" presetSubtype="8" fill="hold" grpId="0"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500"/>
                                  </p:stCondLst>
                                  <p:childTnLst>
                                    <p:animScale>
                                      <p:cBhvr>
                                        <p:cTn id="14" dur="500" fill="hold"/>
                                        <p:tgtEl>
                                          <p:spTgt spid="6"/>
                                        </p:tgtEl>
                                      </p:cBhvr>
                                      <p:by x="105000" y="105000"/>
                                    </p:animScale>
                                  </p:childTnLst>
                                </p:cTn>
                              </p:par>
                              <p:par>
                                <p:cTn id="15" presetID="22" presetClass="entr" presetSubtype="8" fill="hold" grpId="0" nodeType="withEffect">
                                  <p:stCondLst>
                                    <p:cond delay="100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6" presetClass="emph" presetSubtype="0" accel="50000" decel="50000" autoRev="1" fill="hold" grpId="1" nodeType="withEffect">
                                  <p:stCondLst>
                                    <p:cond delay="1000"/>
                                  </p:stCondLst>
                                  <p:childTnLst>
                                    <p:animScale>
                                      <p:cBhvr>
                                        <p:cTn id="19" dur="500" fill="hold"/>
                                        <p:tgtEl>
                                          <p:spTgt spid="7"/>
                                        </p:tgtEl>
                                      </p:cBhvr>
                                      <p:by x="105000" y="105000"/>
                                    </p:animScale>
                                  </p:childTnLst>
                                </p:cTn>
                              </p:par>
                              <p:par>
                                <p:cTn id="20" presetID="22" presetClass="entr" presetSubtype="8" fill="hold" grpId="0" nodeType="withEffect">
                                  <p:stCondLst>
                                    <p:cond delay="150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6" presetClass="emph" presetSubtype="0" accel="50000" decel="50000" autoRev="1" fill="hold" grpId="1" nodeType="withEffect">
                                  <p:stCondLst>
                                    <p:cond delay="1500"/>
                                  </p:stCondLst>
                                  <p:childTnLst>
                                    <p:animScale>
                                      <p:cBhvr>
                                        <p:cTn id="24"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6" grpId="0" bldLvl="0" animBg="1"/>
      <p:bldP spid="6" grpId="1" bldLvl="0" animBg="1"/>
      <p:bldP spid="7" grpId="0" bldLvl="0" animBg="1"/>
      <p:bldP spid="7" grpId="1" bldLvl="0" animBg="1"/>
      <p:bldP spid="8" grpId="0" bldLvl="0" animBg="1"/>
      <p:bldP spid="8" grpId="1" bldLvl="0" animBg="1"/>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4" name="Picture Placeholder 8"/>
          <p:cNvSpPr>
            <a:spLocks noGrp="1"/>
          </p:cNvSpPr>
          <p:nvPr>
            <p:ph type="pic" sz="quarter" idx="12"/>
          </p:nvPr>
        </p:nvSpPr>
        <p:spPr>
          <a:xfrm>
            <a:off x="1016000" y="0"/>
            <a:ext cx="3058160" cy="45720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4"/>
          </p:nvPr>
        </p:nvSpPr>
        <p:spPr>
          <a:xfrm>
            <a:off x="4074160" y="4572000"/>
            <a:ext cx="7101840" cy="228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0"/>
                                  </p:stCondLst>
                                  <p:childTnLst>
                                    <p:animScale>
                                      <p:cBhvr>
                                        <p:cTn id="9" dur="500" fill="hold"/>
                                        <p:tgtEl>
                                          <p:spTgt spid="4"/>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Picture Placeholder 8"/>
          <p:cNvSpPr>
            <a:spLocks noGrp="1"/>
          </p:cNvSpPr>
          <p:nvPr>
            <p:ph type="pic" sz="quarter" idx="14"/>
          </p:nvPr>
        </p:nvSpPr>
        <p:spPr>
          <a:xfrm>
            <a:off x="1016000" y="4572000"/>
            <a:ext cx="11176000" cy="228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4" name="Picture Placeholder 8"/>
          <p:cNvSpPr>
            <a:spLocks noGrp="1"/>
          </p:cNvSpPr>
          <p:nvPr>
            <p:ph type="pic" sz="quarter" idx="12"/>
          </p:nvPr>
        </p:nvSpPr>
        <p:spPr>
          <a:xfrm>
            <a:off x="7112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Holder 07">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5" name="Slide Number Placeholder 4"/>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6" name="Picture Placeholder 3"/>
          <p:cNvSpPr>
            <a:spLocks noGrp="1"/>
          </p:cNvSpPr>
          <p:nvPr>
            <p:ph type="pic" sz="quarter" idx="13"/>
          </p:nvPr>
        </p:nvSpPr>
        <p:spPr>
          <a:xfrm>
            <a:off x="731520" y="979715"/>
            <a:ext cx="5364480" cy="4898571"/>
          </a:xfrm>
          <a:prstGeom prst="rect">
            <a:avLst/>
          </a:prstGeom>
          <a:solidFill>
            <a:schemeClr val="bg2">
              <a:lumMod val="90000"/>
            </a:schemeClr>
          </a:solidFill>
        </p:spPr>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2120055"/>
          </a:xfrm>
        </p:spPr>
        <p:txBody>
          <a:bodyPr/>
          <a:lstStyle/>
          <a:p>
            <a:r>
              <a:rPr lang="en-US" dirty="0"/>
              <a:t>Click to edit Master title style</a:t>
            </a:r>
            <a:endParaRPr lang="en-US" dirty="0"/>
          </a:p>
        </p:txBody>
      </p:sp>
      <p:sp>
        <p:nvSpPr>
          <p:cNvPr id="4" name="Picture Placeholder 8"/>
          <p:cNvSpPr>
            <a:spLocks noGrp="1"/>
          </p:cNvSpPr>
          <p:nvPr>
            <p:ph type="pic" sz="quarter" idx="12"/>
          </p:nvPr>
        </p:nvSpPr>
        <p:spPr>
          <a:xfrm>
            <a:off x="6096000" y="0"/>
            <a:ext cx="6096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101840" y="946702"/>
            <a:ext cx="4079681" cy="1249845"/>
          </a:xfrm>
        </p:spPr>
        <p:txBody>
          <a:bodyPr/>
          <a:lstStyle/>
          <a:p>
            <a:r>
              <a:rPr lang="en-US"/>
              <a:t>Click to edit Master title style</a:t>
            </a:r>
            <a:endParaRPr lang="en-US"/>
          </a:p>
        </p:txBody>
      </p:sp>
      <p:sp>
        <p:nvSpPr>
          <p:cNvPr id="4" name="Picture Placeholder 8"/>
          <p:cNvSpPr>
            <a:spLocks noGrp="1"/>
          </p:cNvSpPr>
          <p:nvPr>
            <p:ph type="pic" sz="quarter" idx="12"/>
          </p:nvPr>
        </p:nvSpPr>
        <p:spPr>
          <a:xfrm>
            <a:off x="1016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101840" y="5023955"/>
            <a:ext cx="4079681" cy="1249845"/>
          </a:xfrm>
        </p:spPr>
        <p:txBody>
          <a:bodyPr/>
          <a:lstStyle/>
          <a:p>
            <a:r>
              <a:rPr lang="en-US" dirty="0"/>
              <a:t>Click to edit Master title style</a:t>
            </a:r>
            <a:endParaRPr lang="en-US" dirty="0"/>
          </a:p>
        </p:txBody>
      </p:sp>
      <p:sp>
        <p:nvSpPr>
          <p:cNvPr id="4" name="Picture Placeholder 8"/>
          <p:cNvSpPr>
            <a:spLocks noGrp="1"/>
          </p:cNvSpPr>
          <p:nvPr>
            <p:ph type="pic" sz="quarter" idx="12"/>
          </p:nvPr>
        </p:nvSpPr>
        <p:spPr>
          <a:xfrm>
            <a:off x="1016000" y="0"/>
            <a:ext cx="5080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6" presetClass="emph" presetSubtype="0" accel="50000" decel="50000" autoRev="1" fill="hold" grpId="1" nodeType="withEffect">
                                  <p:stCondLst>
                                    <p:cond delay="200"/>
                                  </p:stCondLst>
                                  <p:childTnLst>
                                    <p:animScale>
                                      <p:cBhvr>
                                        <p:cTn id="9" dur="500"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101840" y="946702"/>
            <a:ext cx="4079681" cy="1249845"/>
          </a:xfrm>
        </p:spPr>
        <p:txBody>
          <a:bodyPr/>
          <a:lstStyle/>
          <a:p>
            <a:r>
              <a:rPr lang="en-US"/>
              <a:t>Click to edit Master title style</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6085841" y="568960"/>
            <a:ext cx="6106159" cy="400304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3058160" y="4572000"/>
            <a:ext cx="5069840" cy="2286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0"/>
                                  </p:stCondLst>
                                  <p:childTnLst>
                                    <p:animScale>
                                      <p:cBhvr>
                                        <p:cTn id="9" dur="500" fill="hold"/>
                                        <p:tgtEl>
                                          <p:spTgt spid="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5" grpId="0" bldLvl="0" animBg="1"/>
      <p:bldP spid="5" grpId="1" bldLvl="0" animBg="1"/>
    </p:bld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9133840" y="0"/>
            <a:ext cx="3058160" cy="45720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6085840" y="2854960"/>
            <a:ext cx="3048000" cy="40030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0"/>
                                  </p:stCondLst>
                                  <p:childTnLst>
                                    <p:animScale>
                                      <p:cBhvr>
                                        <p:cTn id="9" dur="500" fill="hold"/>
                                        <p:tgtEl>
                                          <p:spTgt spid="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5" grpId="0" bldLvl="0" animBg="1"/>
      <p:bldP spid="5" grpId="1" bldLvl="0" animBg="1"/>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9133840" y="0"/>
            <a:ext cx="3058160" cy="341376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6085840" y="341376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5"/>
          </p:nvPr>
        </p:nvSpPr>
        <p:spPr>
          <a:xfrm>
            <a:off x="6085840" y="-3048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6"/>
          </p:nvPr>
        </p:nvSpPr>
        <p:spPr>
          <a:xfrm>
            <a:off x="9133840" y="3413760"/>
            <a:ext cx="305816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6"/>
                                        </p:tgtEl>
                                      </p:cBhvr>
                                      <p:by x="105000" y="105000"/>
                                    </p:animScale>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6" presetClass="emph" presetSubtype="0" accel="50000" decel="50000" autoRev="1" fill="hold" grpId="1" nodeType="withEffect">
                                  <p:stCondLst>
                                    <p:cond delay="0"/>
                                  </p:stCondLst>
                                  <p:childTnLst>
                                    <p:animScale>
                                      <p:cBhvr>
                                        <p:cTn id="19" dur="500" fill="hold"/>
                                        <p:tgtEl>
                                          <p:spTgt spid="7"/>
                                        </p:tgtEl>
                                      </p:cBhvr>
                                      <p:by x="105000" y="105000"/>
                                    </p:animScale>
                                  </p:childTnLst>
                                </p:cTn>
                              </p:par>
                              <p:par>
                                <p:cTn id="20" presetID="22" presetClass="entr" presetSubtype="8" fill="hold" grpId="0" nodeType="withEffect">
                                  <p:stCondLst>
                                    <p:cond delay="60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6" presetClass="emph" presetSubtype="0" accel="50000" decel="50000" autoRev="1" fill="hold" grpId="1" nodeType="withEffect">
                                  <p:stCondLst>
                                    <p:cond delay="600"/>
                                  </p:stCondLst>
                                  <p:childTnLst>
                                    <p:animScale>
                                      <p:cBhvr>
                                        <p:cTn id="24" dur="500"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5" grpId="0" bldLvl="0" animBg="1"/>
      <p:bldP spid="5" grpId="1" bldLvl="0" animBg="1"/>
      <p:bldP spid="7" grpId="0" bldLvl="0" animBg="1"/>
      <p:bldP spid="7" grpId="1" bldLvl="0" animBg="1"/>
      <p:bldP spid="9" grpId="0" bldLvl="0" animBg="1"/>
      <p:bldP spid="9" grpId="1" bldLvl="0" animBg="1"/>
    </p:bld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9133840" y="0"/>
            <a:ext cx="3058160" cy="341376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5"/>
          </p:nvPr>
        </p:nvSpPr>
        <p:spPr>
          <a:xfrm>
            <a:off x="6085840" y="-30480"/>
            <a:ext cx="3048000" cy="688848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6"/>
          </p:nvPr>
        </p:nvSpPr>
        <p:spPr>
          <a:xfrm>
            <a:off x="9133840" y="3413760"/>
            <a:ext cx="305816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6"/>
                                        </p:tgtEl>
                                      </p:cBhvr>
                                      <p:by x="105000" y="105000"/>
                                    </p:animScale>
                                  </p:childTnLst>
                                </p:cTn>
                              </p:par>
                              <p:par>
                                <p:cTn id="10" presetID="22" presetClass="entr" presetSubtype="8"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6" presetClass="emph" presetSubtype="0" accel="50000" decel="50000" autoRev="1" fill="hold" grpId="1" nodeType="withEffect">
                                  <p:stCondLst>
                                    <p:cond delay="0"/>
                                  </p:stCondLst>
                                  <p:childTnLst>
                                    <p:animScale>
                                      <p:cBhvr>
                                        <p:cTn id="14" dur="500" fill="hold"/>
                                        <p:tgtEl>
                                          <p:spTgt spid="7"/>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7" grpId="0" bldLvl="0" animBg="1"/>
      <p:bldP spid="7" grpId="1" bldLvl="0" animBg="1"/>
      <p:bldP spid="9" grpId="0" bldLvl="0" animBg="1"/>
      <p:bldP spid="9" grpId="1" bldLvl="0" animBg="1"/>
    </p:bld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9133840" y="0"/>
            <a:ext cx="3058160" cy="68580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6085840" y="341376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5"/>
          </p:nvPr>
        </p:nvSpPr>
        <p:spPr>
          <a:xfrm>
            <a:off x="6085840" y="-3048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6"/>
                                        </p:tgtEl>
                                      </p:cBhvr>
                                      <p:by x="105000" y="105000"/>
                                    </p:animScale>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6" presetClass="emph" presetSubtype="0" accel="50000" decel="50000" autoRev="1" fill="hold" grpId="1" nodeType="withEffect">
                                  <p:stCondLst>
                                    <p:cond delay="0"/>
                                  </p:stCondLst>
                                  <p:childTnLst>
                                    <p:animScale>
                                      <p:cBhvr>
                                        <p:cTn id="19" dur="500"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5" grpId="0" bldLvl="0" animBg="1"/>
      <p:bldP spid="5" grpId="1" bldLvl="0" animBg="1"/>
      <p:bldP spid="7" grpId="0" bldLvl="0" animBg="1"/>
      <p:bldP spid="7" grpId="1" bldLvl="0" animBg="1"/>
    </p:bld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6085840" y="0"/>
            <a:ext cx="6106160" cy="341376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6085840" y="341376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6"/>
          </p:nvPr>
        </p:nvSpPr>
        <p:spPr>
          <a:xfrm>
            <a:off x="9133840" y="3413760"/>
            <a:ext cx="305816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par>
                                <p:cTn id="13" presetID="6" presetClass="emph" presetSubtype="0" accel="50000" decel="50000" autoRev="1" fill="hold" grpId="1" nodeType="withEffect">
                                  <p:stCondLst>
                                    <p:cond delay="1000"/>
                                  </p:stCondLst>
                                  <p:childTnLst>
                                    <p:animScale>
                                      <p:cBhvr>
                                        <p:cTn id="14" dur="500" fill="hold"/>
                                        <p:tgtEl>
                                          <p:spTgt spid="6"/>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5" grpId="0" bldLvl="0" animBg="1"/>
      <p:bldP spid="5" grpId="1" bldLvl="0" animBg="1"/>
      <p:bldP spid="9" grpId="0" bldLvl="0" animBg="1"/>
      <p:bldP spid="9" grpId="1" bldLvl="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Holder 08">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7031230" y="281666"/>
            <a:ext cx="4114800" cy="365125"/>
          </a:xfrm>
          <a:prstGeom prst="rect">
            <a:avLst/>
          </a:prstGeom>
        </p:spPr>
        <p:txBody>
          <a:bodyPr/>
          <a:lstStyle/>
          <a:p>
            <a:r>
              <a:rPr lang="en-US"/>
              <a:t>www.websitename.com</a:t>
            </a:r>
            <a:endParaRPr lang="en-US"/>
          </a:p>
        </p:txBody>
      </p:sp>
      <p:sp>
        <p:nvSpPr>
          <p:cNvPr id="4" name="Slide Number Placeholder 3"/>
          <p:cNvSpPr>
            <a:spLocks noGrp="1"/>
          </p:cNvSpPr>
          <p:nvPr>
            <p:ph type="sldNum" sz="quarter" idx="12"/>
          </p:nvPr>
        </p:nvSpPr>
        <p:spPr>
          <a:xfrm>
            <a:off x="8789913" y="281667"/>
            <a:ext cx="2743200" cy="365125"/>
          </a:xfrm>
          <a:prstGeom prst="rect">
            <a:avLst/>
          </a:prstGeom>
        </p:spPr>
        <p:txBody>
          <a:bodyPr/>
          <a:lstStyle/>
          <a:p>
            <a:fld id="{56DCFB14-7DA6-44D4-A265-5EB7147727CA}" type="slidenum">
              <a:rPr lang="en-US" smtClean="0"/>
            </a:fld>
            <a:endParaRPr lang="en-US"/>
          </a:p>
        </p:txBody>
      </p:sp>
      <p:sp>
        <p:nvSpPr>
          <p:cNvPr id="5" name="Picture Placeholder 11"/>
          <p:cNvSpPr>
            <a:spLocks noGrp="1"/>
          </p:cNvSpPr>
          <p:nvPr>
            <p:ph type="pic" sz="quarter" idx="13"/>
          </p:nvPr>
        </p:nvSpPr>
        <p:spPr>
          <a:xfrm>
            <a:off x="0" y="0"/>
            <a:ext cx="6096000" cy="6858000"/>
          </a:xfrm>
          <a:prstGeom prst="rect">
            <a:avLst/>
          </a:prstGeom>
          <a:solidFill>
            <a:schemeClr val="bg2">
              <a:lumMod val="90000"/>
            </a:schemeClr>
          </a:solidFill>
        </p:spPr>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57016" cy="1249845"/>
          </a:xfrm>
        </p:spPr>
        <p:txBody>
          <a:bodyPr/>
          <a:lstStyle/>
          <a:p>
            <a:r>
              <a:rPr lang="en-US"/>
              <a:t>Click to edit Master title style</a:t>
            </a:r>
            <a:endParaRPr lang="en-US"/>
          </a:p>
        </p:txBody>
      </p:sp>
      <p:sp>
        <p:nvSpPr>
          <p:cNvPr id="6" name="Picture Placeholder 8"/>
          <p:cNvSpPr>
            <a:spLocks noGrp="1"/>
          </p:cNvSpPr>
          <p:nvPr>
            <p:ph type="pic" sz="quarter" idx="14"/>
          </p:nvPr>
        </p:nvSpPr>
        <p:spPr>
          <a:xfrm>
            <a:off x="6085840" y="3413760"/>
            <a:ext cx="6106160" cy="344424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5"/>
          </p:nvPr>
        </p:nvSpPr>
        <p:spPr>
          <a:xfrm>
            <a:off x="6085840" y="-30480"/>
            <a:ext cx="304800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6"/>
          </p:nvPr>
        </p:nvSpPr>
        <p:spPr>
          <a:xfrm>
            <a:off x="9133840" y="-30480"/>
            <a:ext cx="3058160" cy="344424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6" presetClass="emph" presetSubtype="0" accel="50000" decel="50000" autoRev="1" fill="hold" grpId="1" nodeType="withEffect">
                                  <p:stCondLst>
                                    <p:cond delay="1000"/>
                                  </p:stCondLst>
                                  <p:childTnLst>
                                    <p:animScale>
                                      <p:cBhvr>
                                        <p:cTn id="9" dur="500" fill="hold"/>
                                        <p:tgtEl>
                                          <p:spTgt spid="6"/>
                                        </p:tgtEl>
                                      </p:cBhvr>
                                      <p:by x="105000" y="105000"/>
                                    </p:animScale>
                                  </p:childTnLst>
                                </p:cTn>
                              </p:par>
                              <p:par>
                                <p:cTn id="10" presetID="22" presetClass="entr" presetSubtype="8"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6" presetClass="emph" presetSubtype="0" accel="50000" decel="50000" autoRev="1" fill="hold" grpId="1" nodeType="withEffect">
                                  <p:stCondLst>
                                    <p:cond delay="0"/>
                                  </p:stCondLst>
                                  <p:childTnLst>
                                    <p:animScale>
                                      <p:cBhvr>
                                        <p:cTn id="14" dur="500" fill="hold"/>
                                        <p:tgtEl>
                                          <p:spTgt spid="7"/>
                                        </p:tgtEl>
                                      </p:cBhvr>
                                      <p:by x="105000" y="105000"/>
                                    </p:animScale>
                                  </p:childTnLst>
                                </p:cTn>
                              </p:par>
                              <p:par>
                                <p:cTn id="15" presetID="22" presetClass="entr" presetSubtype="8"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6" presetClass="emph" presetSubtype="0" accel="50000" decel="50000" autoRev="1" fill="hold" grpId="1" nodeType="withEffect">
                                  <p:stCondLst>
                                    <p:cond delay="0"/>
                                  </p:stCondLst>
                                  <p:childTnLst>
                                    <p:animScale>
                                      <p:cBhvr>
                                        <p:cTn id="19" dur="500"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bldLvl="0" animBg="1"/>
      <p:bldP spid="7" grpId="0" bldLvl="0" animBg="1"/>
      <p:bldP spid="7" grpId="1" bldLvl="0" animBg="1"/>
      <p:bldP spid="8" grpId="0" bldLvl="0" animBg="1"/>
      <p:bldP spid="8" grpId="1" bldLvl="0" animBg="1"/>
    </p:bld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4" name="Picture Placeholder 8"/>
          <p:cNvSpPr>
            <a:spLocks noGrp="1"/>
          </p:cNvSpPr>
          <p:nvPr>
            <p:ph type="pic" sz="quarter" idx="14"/>
          </p:nvPr>
        </p:nvSpPr>
        <p:spPr>
          <a:xfrm>
            <a:off x="6096000" y="0"/>
            <a:ext cx="2032000" cy="457200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8128000" y="2286000"/>
            <a:ext cx="2032000" cy="4572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5"/>
          </p:nvPr>
        </p:nvSpPr>
        <p:spPr>
          <a:xfrm>
            <a:off x="10160000" y="0"/>
            <a:ext cx="2032000" cy="4572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6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6" presetClass="emph" presetSubtype="0" accel="50000" decel="50000" autoRev="1" fill="hold" grpId="1" nodeType="withEffect">
                                  <p:stCondLst>
                                    <p:cond delay="600"/>
                                  </p:stCondLst>
                                  <p:childTnLst>
                                    <p:animScale>
                                      <p:cBhvr>
                                        <p:cTn id="14" dur="500" fill="hold"/>
                                        <p:tgtEl>
                                          <p:spTgt spid="4"/>
                                        </p:tgtEl>
                                      </p:cBhvr>
                                      <p:by x="105000" y="105000"/>
                                    </p:animScale>
                                  </p:childTnLst>
                                </p:cTn>
                              </p:par>
                              <p:par>
                                <p:cTn id="15" presetID="22" presetClass="entr" presetSubtype="8"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6" presetClass="emph" presetSubtype="0" accel="50000" decel="50000" autoRev="1" fill="hold" grpId="1" nodeType="withEffect">
                                  <p:stCondLst>
                                    <p:cond delay="0"/>
                                  </p:stCondLst>
                                  <p:childTnLst>
                                    <p:animScale>
                                      <p:cBhvr>
                                        <p:cTn id="19" dur="500"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4" name="Picture Placeholder 8"/>
          <p:cNvSpPr>
            <a:spLocks noGrp="1"/>
          </p:cNvSpPr>
          <p:nvPr>
            <p:ph type="pic" sz="quarter" idx="14"/>
          </p:nvPr>
        </p:nvSpPr>
        <p:spPr>
          <a:xfrm>
            <a:off x="6014720" y="2171395"/>
            <a:ext cx="2194560" cy="309433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8128000"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5"/>
          </p:nvPr>
        </p:nvSpPr>
        <p:spPr>
          <a:xfrm>
            <a:off x="10160000"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7" name="Picture Placeholder 8"/>
          <p:cNvSpPr>
            <a:spLocks noGrp="1"/>
          </p:cNvSpPr>
          <p:nvPr>
            <p:ph type="pic" sz="quarter" idx="16"/>
          </p:nvPr>
        </p:nvSpPr>
        <p:spPr>
          <a:xfrm>
            <a:off x="4064000"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Picture Placeholder 8"/>
          <p:cNvSpPr>
            <a:spLocks noGrp="1"/>
          </p:cNvSpPr>
          <p:nvPr>
            <p:ph type="pic" sz="quarter" idx="17"/>
          </p:nvPr>
        </p:nvSpPr>
        <p:spPr>
          <a:xfrm>
            <a:off x="2028825"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8"/>
          </p:nvPr>
        </p:nvSpPr>
        <p:spPr>
          <a:xfrm>
            <a:off x="-6350"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9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900"/>
                                  </p:stCondLst>
                                  <p:childTnLst>
                                    <p:animScale>
                                      <p:cBhvr>
                                        <p:cTn id="9" dur="500" fill="hold"/>
                                        <p:tgtEl>
                                          <p:spTgt spid="5"/>
                                        </p:tgtEl>
                                      </p:cBhvr>
                                      <p:by x="105000" y="105000"/>
                                    </p:animScale>
                                  </p:childTnLst>
                                </p:cTn>
                              </p:par>
                              <p:par>
                                <p:cTn id="10" presetID="22" presetClass="entr" presetSubtype="8" fill="hold" grpId="0" nodeType="withEffect">
                                  <p:stCondLst>
                                    <p:cond delay="15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6" presetClass="emph" presetSubtype="0" accel="50000" decel="50000" autoRev="1" fill="hold" grpId="1" nodeType="withEffect">
                                  <p:stCondLst>
                                    <p:cond delay="1500"/>
                                  </p:stCondLst>
                                  <p:childTnLst>
                                    <p:animScale>
                                      <p:cBhvr>
                                        <p:cTn id="14" dur="500" fill="hold"/>
                                        <p:tgtEl>
                                          <p:spTgt spid="4"/>
                                        </p:tgtEl>
                                      </p:cBhvr>
                                      <p:by x="105000" y="105000"/>
                                    </p:animScale>
                                  </p:childTnLst>
                                </p:cTn>
                              </p:par>
                              <p:par>
                                <p:cTn id="15" presetID="22" presetClass="entr" presetSubtype="8" fill="hold" grpId="0" nodeType="withEffect">
                                  <p:stCondLst>
                                    <p:cond delay="12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6" presetClass="emph" presetSubtype="0" accel="50000" decel="50000" autoRev="1" fill="hold" grpId="1" nodeType="withEffect">
                                  <p:stCondLst>
                                    <p:cond delay="1200"/>
                                  </p:stCondLst>
                                  <p:childTnLst>
                                    <p:animScale>
                                      <p:cBhvr>
                                        <p:cTn id="19" dur="500" fill="hold"/>
                                        <p:tgtEl>
                                          <p:spTgt spid="6"/>
                                        </p:tgtEl>
                                      </p:cBhvr>
                                      <p:by x="105000" y="105000"/>
                                    </p:animScale>
                                  </p:childTnLst>
                                </p:cTn>
                              </p:par>
                              <p:par>
                                <p:cTn id="20" presetID="22" presetClass="entr" presetSubtype="8" fill="hold" grpId="0"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6" presetClass="emph" presetSubtype="0" accel="50000" decel="50000" autoRev="1" fill="hold" grpId="1" nodeType="withEffect">
                                  <p:stCondLst>
                                    <p:cond delay="600"/>
                                  </p:stCondLst>
                                  <p:childTnLst>
                                    <p:animScale>
                                      <p:cBhvr>
                                        <p:cTn id="24" dur="500" fill="hold"/>
                                        <p:tgtEl>
                                          <p:spTgt spid="7"/>
                                        </p:tgtEl>
                                      </p:cBhvr>
                                      <p:by x="105000" y="105000"/>
                                    </p:animScale>
                                  </p:childTnLst>
                                </p:cTn>
                              </p:par>
                              <p:par>
                                <p:cTn id="25" presetID="22" presetClass="entr" presetSubtype="8" fill="hold" grpId="0" nodeType="withEffect">
                                  <p:stCondLst>
                                    <p:cond delay="30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par>
                                <p:cTn id="28" presetID="6" presetClass="emph" presetSubtype="0" accel="50000" decel="50000" autoRev="1" fill="hold" grpId="1" nodeType="withEffect">
                                  <p:stCondLst>
                                    <p:cond delay="300"/>
                                  </p:stCondLst>
                                  <p:childTnLst>
                                    <p:animScale>
                                      <p:cBhvr>
                                        <p:cTn id="29" dur="500" fill="hold"/>
                                        <p:tgtEl>
                                          <p:spTgt spid="8"/>
                                        </p:tgtEl>
                                      </p:cBhvr>
                                      <p:by x="105000" y="105000"/>
                                    </p:animScale>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6" presetClass="emph" presetSubtype="0" accel="50000" decel="50000" autoRev="1" fill="hold" grpId="1" nodeType="withEffect">
                                  <p:stCondLst>
                                    <p:cond delay="0"/>
                                  </p:stCondLst>
                                  <p:childTnLst>
                                    <p:animScale>
                                      <p:cBhvr>
                                        <p:cTn id="34" dur="500"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P spid="7" grpId="0" bldLvl="0" animBg="1"/>
      <p:bldP spid="7" grpId="1" bldLvl="0" animBg="1"/>
      <p:bldP spid="8" grpId="0" bldLvl="0" animBg="1"/>
      <p:bldP spid="8" grpId="1" bldLvl="0" animBg="1"/>
      <p:bldP spid="9" grpId="0" bldLvl="0" animBg="1"/>
      <p:bldP spid="9" grpId="1" bldLvl="0" animBg="1"/>
    </p:bld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5" y="946702"/>
            <a:ext cx="4067176" cy="1249845"/>
          </a:xfrm>
        </p:spPr>
        <p:txBody>
          <a:bodyPr/>
          <a:lstStyle/>
          <a:p>
            <a:r>
              <a:rPr lang="en-US"/>
              <a:t>Click to edit Master title style</a:t>
            </a:r>
            <a:endParaRPr lang="en-US"/>
          </a:p>
        </p:txBody>
      </p:sp>
      <p:sp>
        <p:nvSpPr>
          <p:cNvPr id="4" name="Picture Placeholder 8"/>
          <p:cNvSpPr>
            <a:spLocks noGrp="1"/>
          </p:cNvSpPr>
          <p:nvPr>
            <p:ph type="pic" sz="quarter" idx="14"/>
          </p:nvPr>
        </p:nvSpPr>
        <p:spPr>
          <a:xfrm>
            <a:off x="3261360" y="2286000"/>
            <a:ext cx="2032000" cy="2865120"/>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5" name="Picture Placeholder 8"/>
          <p:cNvSpPr>
            <a:spLocks noGrp="1"/>
          </p:cNvSpPr>
          <p:nvPr>
            <p:ph type="pic" sz="quarter" idx="13"/>
          </p:nvPr>
        </p:nvSpPr>
        <p:spPr>
          <a:xfrm>
            <a:off x="5509895"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6" name="Picture Placeholder 8"/>
          <p:cNvSpPr>
            <a:spLocks noGrp="1"/>
          </p:cNvSpPr>
          <p:nvPr>
            <p:ph type="pic" sz="quarter" idx="15"/>
          </p:nvPr>
        </p:nvSpPr>
        <p:spPr>
          <a:xfrm>
            <a:off x="7758430"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9" name="Picture Placeholder 8"/>
          <p:cNvSpPr>
            <a:spLocks noGrp="1"/>
          </p:cNvSpPr>
          <p:nvPr>
            <p:ph type="pic" sz="quarter" idx="18"/>
          </p:nvPr>
        </p:nvSpPr>
        <p:spPr>
          <a:xfrm>
            <a:off x="1012825" y="2286000"/>
            <a:ext cx="2032000" cy="286512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5"/>
                                        </p:tgtEl>
                                      </p:cBhvr>
                                      <p:by x="105000" y="105000"/>
                                    </p:animScale>
                                  </p:childTnLst>
                                </p:cTn>
                              </p:par>
                              <p:par>
                                <p:cTn id="10" presetID="22" presetClass="entr" presetSubtype="8" fill="hold" grpId="0" nodeType="withEffect">
                                  <p:stCondLst>
                                    <p:cond delay="90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par>
                                <p:cTn id="13" presetID="6" presetClass="emph" presetSubtype="0" accel="50000" decel="50000" autoRev="1" fill="hold" grpId="1" nodeType="withEffect">
                                  <p:stCondLst>
                                    <p:cond delay="900"/>
                                  </p:stCondLst>
                                  <p:childTnLst>
                                    <p:animScale>
                                      <p:cBhvr>
                                        <p:cTn id="14" dur="500" fill="hold"/>
                                        <p:tgtEl>
                                          <p:spTgt spid="4"/>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6"/>
                                        </p:tgtEl>
                                      </p:cBhvr>
                                      <p:by x="105000" y="105000"/>
                                    </p:animScale>
                                  </p:childTnLst>
                                </p:cTn>
                              </p:par>
                              <p:par>
                                <p:cTn id="20" presetID="22" presetClass="entr" presetSubtype="8"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par>
                                <p:cTn id="23" presetID="6" presetClass="emph" presetSubtype="0" accel="50000" decel="50000" autoRev="1" fill="hold" grpId="1" nodeType="withEffect">
                                  <p:stCondLst>
                                    <p:cond delay="0"/>
                                  </p:stCondLst>
                                  <p:childTnLst>
                                    <p:animScale>
                                      <p:cBhvr>
                                        <p:cTn id="24" dur="500"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P spid="9" grpId="0" bldLvl="0" animBg="1"/>
      <p:bldP spid="9" grpId="1" bldLvl="0" animBg="1"/>
    </p:bld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028824" y="946702"/>
            <a:ext cx="4057015" cy="1249845"/>
          </a:xfrm>
        </p:spPr>
        <p:txBody>
          <a:bodyPr/>
          <a:lstStyle/>
          <a:p>
            <a:r>
              <a:rPr lang="en-US"/>
              <a:t>Click to edit Master title style</a:t>
            </a:r>
            <a:endParaRPr lang="en-US"/>
          </a:p>
        </p:txBody>
      </p:sp>
      <p:sp>
        <p:nvSpPr>
          <p:cNvPr id="7" name="Picture Placeholder 8"/>
          <p:cNvSpPr>
            <a:spLocks noGrp="1"/>
          </p:cNvSpPr>
          <p:nvPr>
            <p:ph type="pic" sz="quarter" idx="15"/>
          </p:nvPr>
        </p:nvSpPr>
        <p:spPr>
          <a:xfrm>
            <a:off x="6085840" y="-30480"/>
            <a:ext cx="3048000" cy="688848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8" name="Rectangle 7"/>
          <p:cNvSpPr/>
          <p:nvPr userDrawn="1"/>
        </p:nvSpPr>
        <p:spPr>
          <a:xfrm>
            <a:off x="9133840" y="-30480"/>
            <a:ext cx="3058160" cy="688848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7"/>
                                        </p:tgtEl>
                                      </p:cBhvr>
                                      <p:by x="105000" y="105000"/>
                                    </p:animScale>
                                  </p:childTnLst>
                                </p:cTn>
                              </p:par>
                              <p:par>
                                <p:cTn id="10" presetID="2" presetClass="entr" presetSubtype="2" decel="5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1+#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bldLvl="0" animBg="1"/>
      <p:bldP spid="8" grpId="0" bldLvl="0" animBg="1"/>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044824" y="946702"/>
            <a:ext cx="4067175" cy="1249845"/>
          </a:xfrm>
        </p:spPr>
        <p:txBody>
          <a:bodyPr/>
          <a:lstStyle/>
          <a:p>
            <a:r>
              <a:rPr lang="en-US" dirty="0"/>
              <a:t>Click to edit Master title style</a:t>
            </a:r>
            <a:endParaRPr lang="en-US" dirty="0"/>
          </a:p>
        </p:txBody>
      </p:sp>
      <p:sp>
        <p:nvSpPr>
          <p:cNvPr id="3" name="Picture Placeholder 8"/>
          <p:cNvSpPr>
            <a:spLocks noGrp="1"/>
          </p:cNvSpPr>
          <p:nvPr>
            <p:ph type="pic" sz="quarter" idx="14"/>
          </p:nvPr>
        </p:nvSpPr>
        <p:spPr>
          <a:xfrm>
            <a:off x="7112000" y="1135075"/>
            <a:ext cx="4053840" cy="4574846"/>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4" name="Rectangle 3"/>
          <p:cNvSpPr/>
          <p:nvPr userDrawn="1"/>
        </p:nvSpPr>
        <p:spPr>
          <a:xfrm>
            <a:off x="0" y="1140319"/>
            <a:ext cx="2042161" cy="45696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1500"/>
                                  </p:stCondLst>
                                  <p:childTnLst>
                                    <p:animScale>
                                      <p:cBhvr>
                                        <p:cTn id="9" dur="500" fill="hold"/>
                                        <p:tgtEl>
                                          <p:spTgt spid="3"/>
                                        </p:tgtEl>
                                      </p:cBhvr>
                                      <p:by x="105000" y="105000"/>
                                    </p:animScale>
                                  </p:childTnLst>
                                </p:cTn>
                              </p:par>
                              <p:par>
                                <p:cTn id="10" presetID="2" presetClass="entr" presetSubtype="8" decel="5000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0-#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29_Custom Layout">
    <p:spTree>
      <p:nvGrpSpPr>
        <p:cNvPr id="1" name=""/>
        <p:cNvGrpSpPr/>
        <p:nvPr/>
      </p:nvGrpSpPr>
      <p:grpSpPr>
        <a:xfrm>
          <a:off x="0" y="0"/>
          <a:ext cx="0" cy="0"/>
          <a:chOff x="0" y="0"/>
          <a:chExt cx="0" cy="0"/>
        </a:xfrm>
      </p:grpSpPr>
      <p:sp>
        <p:nvSpPr>
          <p:cNvPr id="9" name="Picture Placeholder 8"/>
          <p:cNvSpPr>
            <a:spLocks noGrp="1"/>
          </p:cNvSpPr>
          <p:nvPr>
            <p:ph type="pic" sz="quarter" idx="14"/>
          </p:nvPr>
        </p:nvSpPr>
        <p:spPr>
          <a:xfrm>
            <a:off x="5078852" y="0"/>
            <a:ext cx="3059307" cy="2289977"/>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 name="Title 1"/>
          <p:cNvSpPr>
            <a:spLocks noGrp="1"/>
          </p:cNvSpPr>
          <p:nvPr>
            <p:ph type="title"/>
          </p:nvPr>
        </p:nvSpPr>
        <p:spPr/>
        <p:txBody>
          <a:bodyPr/>
          <a:lstStyle/>
          <a:p>
            <a:r>
              <a:rPr lang="en-US"/>
              <a:t>Click to edit Master title style</a:t>
            </a:r>
            <a:endParaRPr lang="en-US"/>
          </a:p>
        </p:txBody>
      </p:sp>
      <p:sp>
        <p:nvSpPr>
          <p:cNvPr id="10" name="Picture Placeholder 8"/>
          <p:cNvSpPr>
            <a:spLocks noGrp="1"/>
          </p:cNvSpPr>
          <p:nvPr>
            <p:ph type="pic" sz="quarter" idx="15"/>
          </p:nvPr>
        </p:nvSpPr>
        <p:spPr>
          <a:xfrm>
            <a:off x="4672452" y="2289977"/>
            <a:ext cx="3059307" cy="2289977"/>
          </a:xfrm>
          <a:prstGeom prst="rect">
            <a:avLst/>
          </a:prstGeom>
          <a:solidFill>
            <a:schemeClr val="bg1"/>
          </a:solidFill>
          <a:ln>
            <a:noFill/>
          </a:ln>
          <a:effectLst>
            <a:outerShdw blurRad="762000" dist="254000" dir="5400000" algn="t" rotWithShape="0">
              <a:prstClr val="black">
                <a:alpha val="30000"/>
              </a:prstClr>
            </a:outerShdw>
          </a:effectLst>
        </p:spPr>
        <p:txBody>
          <a:bodyPr wrap="square" anchor="ctr">
            <a:noAutofit/>
          </a:bodyPr>
          <a:lstStyle>
            <a:lvl1pPr algn="ctr">
              <a:defRPr sz="1200">
                <a:solidFill>
                  <a:schemeClr val="tx1"/>
                </a:solidFill>
              </a:defRPr>
            </a:lvl1pPr>
          </a:lstStyle>
          <a:p>
            <a:endParaRPr lang="en-US"/>
          </a:p>
        </p:txBody>
      </p:sp>
      <p:sp>
        <p:nvSpPr>
          <p:cNvPr id="11" name="Picture Placeholder 8"/>
          <p:cNvSpPr>
            <a:spLocks noGrp="1"/>
          </p:cNvSpPr>
          <p:nvPr>
            <p:ph type="pic" sz="quarter" idx="16"/>
          </p:nvPr>
        </p:nvSpPr>
        <p:spPr>
          <a:xfrm>
            <a:off x="5078852" y="4578183"/>
            <a:ext cx="3059307" cy="2289977"/>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30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6" presetClass="emph" presetSubtype="0" accel="50000" decel="50000" autoRev="1" fill="hold" grpId="1" nodeType="withEffect">
                                  <p:stCondLst>
                                    <p:cond delay="300"/>
                                  </p:stCondLst>
                                  <p:childTnLst>
                                    <p:animScale>
                                      <p:cBhvr>
                                        <p:cTn id="9" dur="500" fill="hold"/>
                                        <p:tgtEl>
                                          <p:spTgt spid="9"/>
                                        </p:tgtEl>
                                      </p:cBhvr>
                                      <p:by x="105000" y="105000"/>
                                    </p:animScale>
                                  </p:childTnLst>
                                </p:cTn>
                              </p:par>
                              <p:par>
                                <p:cTn id="10" presetID="22" presetClass="entr" presetSubtype="8" fill="hold" grpId="0" nodeType="withEffect">
                                  <p:stCondLst>
                                    <p:cond delay="90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par>
                                <p:cTn id="13" presetID="6" presetClass="emph" presetSubtype="0" accel="50000" decel="50000" autoRev="1" fill="hold" grpId="1" nodeType="withEffect">
                                  <p:stCondLst>
                                    <p:cond delay="900"/>
                                  </p:stCondLst>
                                  <p:childTnLst>
                                    <p:animScale>
                                      <p:cBhvr>
                                        <p:cTn id="14" dur="500" fill="hold"/>
                                        <p:tgtEl>
                                          <p:spTgt spid="10"/>
                                        </p:tgtEl>
                                      </p:cBhvr>
                                      <p:by x="105000" y="105000"/>
                                    </p:animScale>
                                  </p:childTnLst>
                                </p:cTn>
                              </p:par>
                              <p:par>
                                <p:cTn id="15" presetID="22" presetClass="entr" presetSubtype="8" fill="hold" grpId="0" nodeType="withEffect">
                                  <p:stCondLst>
                                    <p:cond delay="60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6" presetClass="emph" presetSubtype="0" accel="50000" decel="50000" autoRev="1" fill="hold" grpId="1" nodeType="withEffect">
                                  <p:stCondLst>
                                    <p:cond delay="600"/>
                                  </p:stCondLst>
                                  <p:childTnLst>
                                    <p:animScale>
                                      <p:cBhvr>
                                        <p:cTn id="19" dur="500"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bldLvl="0" animBg="1"/>
      <p:bldP spid="10" grpId="0" bldLvl="0" animBg="1"/>
      <p:bldP spid="10" grpId="1" bldLvl="0" animBg="1"/>
      <p:bldP spid="11" grpId="0" bldLvl="0" animBg="1"/>
      <p:bldP spid="11" grpId="1" bldLvl="0" animBg="1"/>
    </p:bld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1016000" y="0"/>
            <a:ext cx="11176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47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1016000" y="0"/>
            <a:ext cx="11176000" cy="402336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showMasterSp="0" userDrawn="1">
  <p:cSld name="44_Custom Layout">
    <p:spTree>
      <p:nvGrpSpPr>
        <p:cNvPr id="1" name=""/>
        <p:cNvGrpSpPr/>
        <p:nvPr/>
      </p:nvGrpSpPr>
      <p:grpSpPr>
        <a:xfrm>
          <a:off x="0" y="0"/>
          <a:ext cx="0" cy="0"/>
          <a:chOff x="0" y="0"/>
          <a:chExt cx="0" cy="0"/>
        </a:xfrm>
      </p:grpSpPr>
      <p:sp>
        <p:nvSpPr>
          <p:cNvPr id="3" name="Picture Placeholder 8"/>
          <p:cNvSpPr>
            <a:spLocks noGrp="1"/>
          </p:cNvSpPr>
          <p:nvPr>
            <p:ph type="pic" sz="quarter" idx="15"/>
          </p:nvPr>
        </p:nvSpPr>
        <p:spPr>
          <a:xfrm>
            <a:off x="0" y="0"/>
            <a:ext cx="12192000" cy="6858000"/>
          </a:xfrm>
          <a:prstGeom prst="rect">
            <a:avLst/>
          </a:prstGeom>
          <a:gradFill>
            <a:gsLst>
              <a:gs pos="0">
                <a:schemeClr val="tx1">
                  <a:alpha val="40000"/>
                </a:schemeClr>
              </a:gs>
              <a:gs pos="99000">
                <a:schemeClr val="tx1">
                  <a:alpha val="20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6" presetClass="emph" presetSubtype="0" accel="50000" decel="50000" autoRev="1" fill="hold" grpId="1" nodeType="withEffect">
                                  <p:stCondLst>
                                    <p:cond delay="500"/>
                                  </p:stCondLst>
                                  <p:childTnLst>
                                    <p:animScale>
                                      <p:cBhvr>
                                        <p:cTn id="9" dur="5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5" Type="http://schemas.openxmlformats.org/officeDocument/2006/relationships/theme" Target="../theme/theme1.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9" Type="http://schemas.openxmlformats.org/officeDocument/2006/relationships/slideLayout" Target="../slideLayouts/slideLayout153.xml"/><Relationship Id="rId98" Type="http://schemas.openxmlformats.org/officeDocument/2006/relationships/slideLayout" Target="../slideLayouts/slideLayout152.xml"/><Relationship Id="rId97" Type="http://schemas.openxmlformats.org/officeDocument/2006/relationships/slideLayout" Target="../slideLayouts/slideLayout151.xml"/><Relationship Id="rId96" Type="http://schemas.openxmlformats.org/officeDocument/2006/relationships/slideLayout" Target="../slideLayouts/slideLayout150.xml"/><Relationship Id="rId95" Type="http://schemas.openxmlformats.org/officeDocument/2006/relationships/slideLayout" Target="../slideLayouts/slideLayout149.xml"/><Relationship Id="rId94" Type="http://schemas.openxmlformats.org/officeDocument/2006/relationships/slideLayout" Target="../slideLayouts/slideLayout148.xml"/><Relationship Id="rId93" Type="http://schemas.openxmlformats.org/officeDocument/2006/relationships/slideLayout" Target="../slideLayouts/slideLayout147.xml"/><Relationship Id="rId92" Type="http://schemas.openxmlformats.org/officeDocument/2006/relationships/slideLayout" Target="../slideLayouts/slideLayout146.xml"/><Relationship Id="rId91" Type="http://schemas.openxmlformats.org/officeDocument/2006/relationships/slideLayout" Target="../slideLayouts/slideLayout145.xml"/><Relationship Id="rId90" Type="http://schemas.openxmlformats.org/officeDocument/2006/relationships/slideLayout" Target="../slideLayouts/slideLayout144.xml"/><Relationship Id="rId9" Type="http://schemas.openxmlformats.org/officeDocument/2006/relationships/slideLayout" Target="../slideLayouts/slideLayout63.xml"/><Relationship Id="rId89" Type="http://schemas.openxmlformats.org/officeDocument/2006/relationships/slideLayout" Target="../slideLayouts/slideLayout143.xml"/><Relationship Id="rId88" Type="http://schemas.openxmlformats.org/officeDocument/2006/relationships/slideLayout" Target="../slideLayouts/slideLayout142.xml"/><Relationship Id="rId87" Type="http://schemas.openxmlformats.org/officeDocument/2006/relationships/slideLayout" Target="../slideLayouts/slideLayout141.xml"/><Relationship Id="rId86" Type="http://schemas.openxmlformats.org/officeDocument/2006/relationships/slideLayout" Target="../slideLayouts/slideLayout140.xml"/><Relationship Id="rId85" Type="http://schemas.openxmlformats.org/officeDocument/2006/relationships/slideLayout" Target="../slideLayouts/slideLayout139.xml"/><Relationship Id="rId84" Type="http://schemas.openxmlformats.org/officeDocument/2006/relationships/slideLayout" Target="../slideLayouts/slideLayout138.xml"/><Relationship Id="rId83" Type="http://schemas.openxmlformats.org/officeDocument/2006/relationships/slideLayout" Target="../slideLayouts/slideLayout137.xml"/><Relationship Id="rId82" Type="http://schemas.openxmlformats.org/officeDocument/2006/relationships/slideLayout" Target="../slideLayouts/slideLayout136.xml"/><Relationship Id="rId81" Type="http://schemas.openxmlformats.org/officeDocument/2006/relationships/slideLayout" Target="../slideLayouts/slideLayout135.xml"/><Relationship Id="rId80" Type="http://schemas.openxmlformats.org/officeDocument/2006/relationships/slideLayout" Target="../slideLayouts/slideLayout134.xml"/><Relationship Id="rId8" Type="http://schemas.openxmlformats.org/officeDocument/2006/relationships/slideLayout" Target="../slideLayouts/slideLayout62.xml"/><Relationship Id="rId79" Type="http://schemas.openxmlformats.org/officeDocument/2006/relationships/slideLayout" Target="../slideLayouts/slideLayout133.xml"/><Relationship Id="rId78" Type="http://schemas.openxmlformats.org/officeDocument/2006/relationships/slideLayout" Target="../slideLayouts/slideLayout132.xml"/><Relationship Id="rId77" Type="http://schemas.openxmlformats.org/officeDocument/2006/relationships/slideLayout" Target="../slideLayouts/slideLayout131.xml"/><Relationship Id="rId76" Type="http://schemas.openxmlformats.org/officeDocument/2006/relationships/slideLayout" Target="../slideLayouts/slideLayout130.xml"/><Relationship Id="rId75" Type="http://schemas.openxmlformats.org/officeDocument/2006/relationships/slideLayout" Target="../slideLayouts/slideLayout129.xml"/><Relationship Id="rId74" Type="http://schemas.openxmlformats.org/officeDocument/2006/relationships/slideLayout" Target="../slideLayouts/slideLayout128.xml"/><Relationship Id="rId73" Type="http://schemas.openxmlformats.org/officeDocument/2006/relationships/slideLayout" Target="../slideLayouts/slideLayout127.xml"/><Relationship Id="rId72" Type="http://schemas.openxmlformats.org/officeDocument/2006/relationships/slideLayout" Target="../slideLayouts/slideLayout126.xml"/><Relationship Id="rId71" Type="http://schemas.openxmlformats.org/officeDocument/2006/relationships/slideLayout" Target="../slideLayouts/slideLayout125.xml"/><Relationship Id="rId70" Type="http://schemas.openxmlformats.org/officeDocument/2006/relationships/slideLayout" Target="../slideLayouts/slideLayout124.xml"/><Relationship Id="rId7" Type="http://schemas.openxmlformats.org/officeDocument/2006/relationships/slideLayout" Target="../slideLayouts/slideLayout61.xml"/><Relationship Id="rId69" Type="http://schemas.openxmlformats.org/officeDocument/2006/relationships/slideLayout" Target="../slideLayouts/slideLayout123.xml"/><Relationship Id="rId68" Type="http://schemas.openxmlformats.org/officeDocument/2006/relationships/slideLayout" Target="../slideLayouts/slideLayout122.xml"/><Relationship Id="rId67" Type="http://schemas.openxmlformats.org/officeDocument/2006/relationships/slideLayout" Target="../slideLayouts/slideLayout121.xml"/><Relationship Id="rId66" Type="http://schemas.openxmlformats.org/officeDocument/2006/relationships/slideLayout" Target="../slideLayouts/slideLayout120.xml"/><Relationship Id="rId65" Type="http://schemas.openxmlformats.org/officeDocument/2006/relationships/slideLayout" Target="../slideLayouts/slideLayout119.xml"/><Relationship Id="rId64" Type="http://schemas.openxmlformats.org/officeDocument/2006/relationships/slideLayout" Target="../slideLayouts/slideLayout118.xml"/><Relationship Id="rId63" Type="http://schemas.openxmlformats.org/officeDocument/2006/relationships/slideLayout" Target="../slideLayouts/slideLayout117.xml"/><Relationship Id="rId62" Type="http://schemas.openxmlformats.org/officeDocument/2006/relationships/slideLayout" Target="../slideLayouts/slideLayout116.xml"/><Relationship Id="rId61" Type="http://schemas.openxmlformats.org/officeDocument/2006/relationships/slideLayout" Target="../slideLayouts/slideLayout115.xml"/><Relationship Id="rId60" Type="http://schemas.openxmlformats.org/officeDocument/2006/relationships/slideLayout" Target="../slideLayouts/slideLayout114.xml"/><Relationship Id="rId6" Type="http://schemas.openxmlformats.org/officeDocument/2006/relationships/slideLayout" Target="../slideLayouts/slideLayout60.xml"/><Relationship Id="rId59" Type="http://schemas.openxmlformats.org/officeDocument/2006/relationships/slideLayout" Target="../slideLayouts/slideLayout113.xml"/><Relationship Id="rId58" Type="http://schemas.openxmlformats.org/officeDocument/2006/relationships/slideLayout" Target="../slideLayouts/slideLayout112.xml"/><Relationship Id="rId57" Type="http://schemas.openxmlformats.org/officeDocument/2006/relationships/slideLayout" Target="../slideLayouts/slideLayout111.xml"/><Relationship Id="rId56" Type="http://schemas.openxmlformats.org/officeDocument/2006/relationships/slideLayout" Target="../slideLayouts/slideLayout110.xml"/><Relationship Id="rId55" Type="http://schemas.openxmlformats.org/officeDocument/2006/relationships/slideLayout" Target="../slideLayouts/slideLayout109.xml"/><Relationship Id="rId54" Type="http://schemas.openxmlformats.org/officeDocument/2006/relationships/slideLayout" Target="../slideLayouts/slideLayout108.xml"/><Relationship Id="rId53" Type="http://schemas.openxmlformats.org/officeDocument/2006/relationships/slideLayout" Target="../slideLayouts/slideLayout107.xml"/><Relationship Id="rId52" Type="http://schemas.openxmlformats.org/officeDocument/2006/relationships/slideLayout" Target="../slideLayouts/slideLayout106.xml"/><Relationship Id="rId51" Type="http://schemas.openxmlformats.org/officeDocument/2006/relationships/slideLayout" Target="../slideLayouts/slideLayout105.xml"/><Relationship Id="rId50" Type="http://schemas.openxmlformats.org/officeDocument/2006/relationships/slideLayout" Target="../slideLayouts/slideLayout104.xml"/><Relationship Id="rId5" Type="http://schemas.openxmlformats.org/officeDocument/2006/relationships/slideLayout" Target="../slideLayouts/slideLayout59.xml"/><Relationship Id="rId49" Type="http://schemas.openxmlformats.org/officeDocument/2006/relationships/slideLayout" Target="../slideLayouts/slideLayout103.xml"/><Relationship Id="rId48" Type="http://schemas.openxmlformats.org/officeDocument/2006/relationships/slideLayout" Target="../slideLayouts/slideLayout102.xml"/><Relationship Id="rId47" Type="http://schemas.openxmlformats.org/officeDocument/2006/relationships/slideLayout" Target="../slideLayouts/slideLayout101.xml"/><Relationship Id="rId46" Type="http://schemas.openxmlformats.org/officeDocument/2006/relationships/slideLayout" Target="../slideLayouts/slideLayout100.xml"/><Relationship Id="rId45" Type="http://schemas.openxmlformats.org/officeDocument/2006/relationships/slideLayout" Target="../slideLayouts/slideLayout99.xml"/><Relationship Id="rId44" Type="http://schemas.openxmlformats.org/officeDocument/2006/relationships/slideLayout" Target="../slideLayouts/slideLayout98.xml"/><Relationship Id="rId43" Type="http://schemas.openxmlformats.org/officeDocument/2006/relationships/slideLayout" Target="../slideLayouts/slideLayout97.xml"/><Relationship Id="rId42" Type="http://schemas.openxmlformats.org/officeDocument/2006/relationships/slideLayout" Target="../slideLayouts/slideLayout96.xml"/><Relationship Id="rId41" Type="http://schemas.openxmlformats.org/officeDocument/2006/relationships/slideLayout" Target="../slideLayouts/slideLayout95.xml"/><Relationship Id="rId40" Type="http://schemas.openxmlformats.org/officeDocument/2006/relationships/slideLayout" Target="../slideLayouts/slideLayout94.xml"/><Relationship Id="rId4" Type="http://schemas.openxmlformats.org/officeDocument/2006/relationships/slideLayout" Target="../slideLayouts/slideLayout58.xml"/><Relationship Id="rId39" Type="http://schemas.openxmlformats.org/officeDocument/2006/relationships/slideLayout" Target="../slideLayouts/slideLayout93.xml"/><Relationship Id="rId38" Type="http://schemas.openxmlformats.org/officeDocument/2006/relationships/slideLayout" Target="../slideLayouts/slideLayout92.xml"/><Relationship Id="rId37" Type="http://schemas.openxmlformats.org/officeDocument/2006/relationships/slideLayout" Target="../slideLayouts/slideLayout91.xml"/><Relationship Id="rId36" Type="http://schemas.openxmlformats.org/officeDocument/2006/relationships/slideLayout" Target="../slideLayouts/slideLayout90.xml"/><Relationship Id="rId35" Type="http://schemas.openxmlformats.org/officeDocument/2006/relationships/slideLayout" Target="../slideLayouts/slideLayout89.xml"/><Relationship Id="rId34" Type="http://schemas.openxmlformats.org/officeDocument/2006/relationships/slideLayout" Target="../slideLayouts/slideLayout88.xml"/><Relationship Id="rId33" Type="http://schemas.openxmlformats.org/officeDocument/2006/relationships/slideLayout" Target="../slideLayouts/slideLayout87.xml"/><Relationship Id="rId32" Type="http://schemas.openxmlformats.org/officeDocument/2006/relationships/slideLayout" Target="../slideLayouts/slideLayout86.xml"/><Relationship Id="rId31" Type="http://schemas.openxmlformats.org/officeDocument/2006/relationships/slideLayout" Target="../slideLayouts/slideLayout85.xml"/><Relationship Id="rId30" Type="http://schemas.openxmlformats.org/officeDocument/2006/relationships/slideLayout" Target="../slideLayouts/slideLayout84.xml"/><Relationship Id="rId3" Type="http://schemas.openxmlformats.org/officeDocument/2006/relationships/slideLayout" Target="../slideLayouts/slideLayout57.xml"/><Relationship Id="rId29" Type="http://schemas.openxmlformats.org/officeDocument/2006/relationships/slideLayout" Target="../slideLayouts/slideLayout83.xml"/><Relationship Id="rId28" Type="http://schemas.openxmlformats.org/officeDocument/2006/relationships/slideLayout" Target="../slideLayouts/slideLayout82.xml"/><Relationship Id="rId27" Type="http://schemas.openxmlformats.org/officeDocument/2006/relationships/slideLayout" Target="../slideLayouts/slideLayout81.xml"/><Relationship Id="rId26" Type="http://schemas.openxmlformats.org/officeDocument/2006/relationships/slideLayout" Target="../slideLayouts/slideLayout80.xml"/><Relationship Id="rId25" Type="http://schemas.openxmlformats.org/officeDocument/2006/relationships/slideLayout" Target="../slideLayouts/slideLayout79.xml"/><Relationship Id="rId24" Type="http://schemas.openxmlformats.org/officeDocument/2006/relationships/slideLayout" Target="../slideLayouts/slideLayout78.xml"/><Relationship Id="rId23" Type="http://schemas.openxmlformats.org/officeDocument/2006/relationships/slideLayout" Target="../slideLayouts/slideLayout77.xml"/><Relationship Id="rId22" Type="http://schemas.openxmlformats.org/officeDocument/2006/relationships/slideLayout" Target="../slideLayouts/slideLayout76.xml"/><Relationship Id="rId21" Type="http://schemas.openxmlformats.org/officeDocument/2006/relationships/slideLayout" Target="../slideLayouts/slideLayout75.xml"/><Relationship Id="rId20" Type="http://schemas.openxmlformats.org/officeDocument/2006/relationships/slideLayout" Target="../slideLayouts/slideLayout74.xml"/><Relationship Id="rId2" Type="http://schemas.openxmlformats.org/officeDocument/2006/relationships/slideLayout" Target="../slideLayouts/slideLayout56.xml"/><Relationship Id="rId19" Type="http://schemas.openxmlformats.org/officeDocument/2006/relationships/slideLayout" Target="../slideLayouts/slideLayout73.xml"/><Relationship Id="rId18" Type="http://schemas.openxmlformats.org/officeDocument/2006/relationships/slideLayout" Target="../slideLayouts/slideLayout72.xml"/><Relationship Id="rId17" Type="http://schemas.openxmlformats.org/officeDocument/2006/relationships/slideLayout" Target="../slideLayouts/slideLayout71.xml"/><Relationship Id="rId16" Type="http://schemas.openxmlformats.org/officeDocument/2006/relationships/slideLayout" Target="../slideLayouts/slideLayout70.xml"/><Relationship Id="rId15" Type="http://schemas.openxmlformats.org/officeDocument/2006/relationships/slideLayout" Target="../slideLayouts/slideLayout69.xml"/><Relationship Id="rId14" Type="http://schemas.openxmlformats.org/officeDocument/2006/relationships/slideLayout" Target="../slideLayouts/slideLayout68.xml"/><Relationship Id="rId13" Type="http://schemas.openxmlformats.org/officeDocument/2006/relationships/slideLayout" Target="../slideLayouts/slideLayout67.xml"/><Relationship Id="rId12" Type="http://schemas.openxmlformats.org/officeDocument/2006/relationships/slideLayout" Target="../slideLayouts/slideLayout66.xml"/><Relationship Id="rId112" Type="http://schemas.openxmlformats.org/officeDocument/2006/relationships/theme" Target="../theme/theme2.xml"/><Relationship Id="rId111" Type="http://schemas.openxmlformats.org/officeDocument/2006/relationships/slideLayout" Target="../slideLayouts/slideLayout165.xml"/><Relationship Id="rId110" Type="http://schemas.openxmlformats.org/officeDocument/2006/relationships/slideLayout" Target="../slideLayouts/slideLayout164.xml"/><Relationship Id="rId11" Type="http://schemas.openxmlformats.org/officeDocument/2006/relationships/slideLayout" Target="../slideLayouts/slideLayout65.xml"/><Relationship Id="rId109" Type="http://schemas.openxmlformats.org/officeDocument/2006/relationships/slideLayout" Target="../slideLayouts/slideLayout163.xml"/><Relationship Id="rId108" Type="http://schemas.openxmlformats.org/officeDocument/2006/relationships/slideLayout" Target="../slideLayouts/slideLayout162.xml"/><Relationship Id="rId107" Type="http://schemas.openxmlformats.org/officeDocument/2006/relationships/slideLayout" Target="../slideLayouts/slideLayout161.xml"/><Relationship Id="rId106" Type="http://schemas.openxmlformats.org/officeDocument/2006/relationships/slideLayout" Target="../slideLayouts/slideLayout160.xml"/><Relationship Id="rId105" Type="http://schemas.openxmlformats.org/officeDocument/2006/relationships/slideLayout" Target="../slideLayouts/slideLayout159.xml"/><Relationship Id="rId104" Type="http://schemas.openxmlformats.org/officeDocument/2006/relationships/slideLayout" Target="../slideLayouts/slideLayout158.xml"/><Relationship Id="rId103" Type="http://schemas.openxmlformats.org/officeDocument/2006/relationships/slideLayout" Target="../slideLayouts/slideLayout157.xml"/><Relationship Id="rId102" Type="http://schemas.openxmlformats.org/officeDocument/2006/relationships/slideLayout" Target="../slideLayouts/slideLayout156.xml"/><Relationship Id="rId101" Type="http://schemas.openxmlformats.org/officeDocument/2006/relationships/slideLayout" Target="../slideLayouts/slideLayout155.xml"/><Relationship Id="rId100" Type="http://schemas.openxmlformats.org/officeDocument/2006/relationships/slideLayout" Target="../slideLayouts/slideLayout154.xml"/><Relationship Id="rId10" Type="http://schemas.openxmlformats.org/officeDocument/2006/relationships/slideLayout" Target="../slideLayouts/slideLayout64.xml"/><Relationship Id="rId1"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99" Type="http://schemas.openxmlformats.org/officeDocument/2006/relationships/slideLayout" Target="../slideLayouts/slideLayout264.xml"/><Relationship Id="rId98" Type="http://schemas.openxmlformats.org/officeDocument/2006/relationships/slideLayout" Target="../slideLayouts/slideLayout263.xml"/><Relationship Id="rId97" Type="http://schemas.openxmlformats.org/officeDocument/2006/relationships/slideLayout" Target="../slideLayouts/slideLayout262.xml"/><Relationship Id="rId96" Type="http://schemas.openxmlformats.org/officeDocument/2006/relationships/slideLayout" Target="../slideLayouts/slideLayout261.xml"/><Relationship Id="rId95" Type="http://schemas.openxmlformats.org/officeDocument/2006/relationships/slideLayout" Target="../slideLayouts/slideLayout260.xml"/><Relationship Id="rId94" Type="http://schemas.openxmlformats.org/officeDocument/2006/relationships/slideLayout" Target="../slideLayouts/slideLayout259.xml"/><Relationship Id="rId93" Type="http://schemas.openxmlformats.org/officeDocument/2006/relationships/slideLayout" Target="../slideLayouts/slideLayout258.xml"/><Relationship Id="rId92" Type="http://schemas.openxmlformats.org/officeDocument/2006/relationships/slideLayout" Target="../slideLayouts/slideLayout257.xml"/><Relationship Id="rId91" Type="http://schemas.openxmlformats.org/officeDocument/2006/relationships/slideLayout" Target="../slideLayouts/slideLayout256.xml"/><Relationship Id="rId90" Type="http://schemas.openxmlformats.org/officeDocument/2006/relationships/slideLayout" Target="../slideLayouts/slideLayout255.xml"/><Relationship Id="rId9" Type="http://schemas.openxmlformats.org/officeDocument/2006/relationships/slideLayout" Target="../slideLayouts/slideLayout174.xml"/><Relationship Id="rId89" Type="http://schemas.openxmlformats.org/officeDocument/2006/relationships/slideLayout" Target="../slideLayouts/slideLayout254.xml"/><Relationship Id="rId88" Type="http://schemas.openxmlformats.org/officeDocument/2006/relationships/slideLayout" Target="../slideLayouts/slideLayout253.xml"/><Relationship Id="rId87" Type="http://schemas.openxmlformats.org/officeDocument/2006/relationships/slideLayout" Target="../slideLayouts/slideLayout252.xml"/><Relationship Id="rId86" Type="http://schemas.openxmlformats.org/officeDocument/2006/relationships/slideLayout" Target="../slideLayouts/slideLayout251.xml"/><Relationship Id="rId85" Type="http://schemas.openxmlformats.org/officeDocument/2006/relationships/slideLayout" Target="../slideLayouts/slideLayout250.xml"/><Relationship Id="rId84" Type="http://schemas.openxmlformats.org/officeDocument/2006/relationships/slideLayout" Target="../slideLayouts/slideLayout249.xml"/><Relationship Id="rId83" Type="http://schemas.openxmlformats.org/officeDocument/2006/relationships/slideLayout" Target="../slideLayouts/slideLayout248.xml"/><Relationship Id="rId82" Type="http://schemas.openxmlformats.org/officeDocument/2006/relationships/slideLayout" Target="../slideLayouts/slideLayout247.xml"/><Relationship Id="rId81" Type="http://schemas.openxmlformats.org/officeDocument/2006/relationships/slideLayout" Target="../slideLayouts/slideLayout246.xml"/><Relationship Id="rId80" Type="http://schemas.openxmlformats.org/officeDocument/2006/relationships/slideLayout" Target="../slideLayouts/slideLayout245.xml"/><Relationship Id="rId8" Type="http://schemas.openxmlformats.org/officeDocument/2006/relationships/slideLayout" Target="../slideLayouts/slideLayout173.xml"/><Relationship Id="rId79" Type="http://schemas.openxmlformats.org/officeDocument/2006/relationships/slideLayout" Target="../slideLayouts/slideLayout244.xml"/><Relationship Id="rId78" Type="http://schemas.openxmlformats.org/officeDocument/2006/relationships/slideLayout" Target="../slideLayouts/slideLayout243.xml"/><Relationship Id="rId77" Type="http://schemas.openxmlformats.org/officeDocument/2006/relationships/slideLayout" Target="../slideLayouts/slideLayout242.xml"/><Relationship Id="rId76" Type="http://schemas.openxmlformats.org/officeDocument/2006/relationships/slideLayout" Target="../slideLayouts/slideLayout241.xml"/><Relationship Id="rId75" Type="http://schemas.openxmlformats.org/officeDocument/2006/relationships/slideLayout" Target="../slideLayouts/slideLayout240.xml"/><Relationship Id="rId74" Type="http://schemas.openxmlformats.org/officeDocument/2006/relationships/slideLayout" Target="../slideLayouts/slideLayout239.xml"/><Relationship Id="rId73" Type="http://schemas.openxmlformats.org/officeDocument/2006/relationships/slideLayout" Target="../slideLayouts/slideLayout238.xml"/><Relationship Id="rId72" Type="http://schemas.openxmlformats.org/officeDocument/2006/relationships/slideLayout" Target="../slideLayouts/slideLayout237.xml"/><Relationship Id="rId71" Type="http://schemas.openxmlformats.org/officeDocument/2006/relationships/slideLayout" Target="../slideLayouts/slideLayout236.xml"/><Relationship Id="rId70" Type="http://schemas.openxmlformats.org/officeDocument/2006/relationships/slideLayout" Target="../slideLayouts/slideLayout235.xml"/><Relationship Id="rId7" Type="http://schemas.openxmlformats.org/officeDocument/2006/relationships/slideLayout" Target="../slideLayouts/slideLayout172.xml"/><Relationship Id="rId69" Type="http://schemas.openxmlformats.org/officeDocument/2006/relationships/slideLayout" Target="../slideLayouts/slideLayout234.xml"/><Relationship Id="rId68" Type="http://schemas.openxmlformats.org/officeDocument/2006/relationships/slideLayout" Target="../slideLayouts/slideLayout233.xml"/><Relationship Id="rId67" Type="http://schemas.openxmlformats.org/officeDocument/2006/relationships/slideLayout" Target="../slideLayouts/slideLayout232.xml"/><Relationship Id="rId66" Type="http://schemas.openxmlformats.org/officeDocument/2006/relationships/slideLayout" Target="../slideLayouts/slideLayout231.xml"/><Relationship Id="rId65" Type="http://schemas.openxmlformats.org/officeDocument/2006/relationships/slideLayout" Target="../slideLayouts/slideLayout230.xml"/><Relationship Id="rId64" Type="http://schemas.openxmlformats.org/officeDocument/2006/relationships/slideLayout" Target="../slideLayouts/slideLayout229.xml"/><Relationship Id="rId63" Type="http://schemas.openxmlformats.org/officeDocument/2006/relationships/slideLayout" Target="../slideLayouts/slideLayout228.xml"/><Relationship Id="rId62" Type="http://schemas.openxmlformats.org/officeDocument/2006/relationships/slideLayout" Target="../slideLayouts/slideLayout227.xml"/><Relationship Id="rId61" Type="http://schemas.openxmlformats.org/officeDocument/2006/relationships/slideLayout" Target="../slideLayouts/slideLayout226.xml"/><Relationship Id="rId60" Type="http://schemas.openxmlformats.org/officeDocument/2006/relationships/slideLayout" Target="../slideLayouts/slideLayout225.xml"/><Relationship Id="rId6" Type="http://schemas.openxmlformats.org/officeDocument/2006/relationships/slideLayout" Target="../slideLayouts/slideLayout171.xml"/><Relationship Id="rId59" Type="http://schemas.openxmlformats.org/officeDocument/2006/relationships/slideLayout" Target="../slideLayouts/slideLayout224.xml"/><Relationship Id="rId58" Type="http://schemas.openxmlformats.org/officeDocument/2006/relationships/slideLayout" Target="../slideLayouts/slideLayout223.xml"/><Relationship Id="rId57" Type="http://schemas.openxmlformats.org/officeDocument/2006/relationships/slideLayout" Target="../slideLayouts/slideLayout222.xml"/><Relationship Id="rId56" Type="http://schemas.openxmlformats.org/officeDocument/2006/relationships/slideLayout" Target="../slideLayouts/slideLayout221.xml"/><Relationship Id="rId55" Type="http://schemas.openxmlformats.org/officeDocument/2006/relationships/slideLayout" Target="../slideLayouts/slideLayout220.xml"/><Relationship Id="rId54" Type="http://schemas.openxmlformats.org/officeDocument/2006/relationships/slideLayout" Target="../slideLayouts/slideLayout219.xml"/><Relationship Id="rId53" Type="http://schemas.openxmlformats.org/officeDocument/2006/relationships/slideLayout" Target="../slideLayouts/slideLayout218.xml"/><Relationship Id="rId52" Type="http://schemas.openxmlformats.org/officeDocument/2006/relationships/slideLayout" Target="../slideLayouts/slideLayout217.xml"/><Relationship Id="rId51" Type="http://schemas.openxmlformats.org/officeDocument/2006/relationships/slideLayout" Target="../slideLayouts/slideLayout216.xml"/><Relationship Id="rId50" Type="http://schemas.openxmlformats.org/officeDocument/2006/relationships/slideLayout" Target="../slideLayouts/slideLayout215.xml"/><Relationship Id="rId5" Type="http://schemas.openxmlformats.org/officeDocument/2006/relationships/slideLayout" Target="../slideLayouts/slideLayout170.xml"/><Relationship Id="rId49" Type="http://schemas.openxmlformats.org/officeDocument/2006/relationships/slideLayout" Target="../slideLayouts/slideLayout214.xml"/><Relationship Id="rId48" Type="http://schemas.openxmlformats.org/officeDocument/2006/relationships/slideLayout" Target="../slideLayouts/slideLayout213.xml"/><Relationship Id="rId47" Type="http://schemas.openxmlformats.org/officeDocument/2006/relationships/slideLayout" Target="../slideLayouts/slideLayout212.xml"/><Relationship Id="rId46" Type="http://schemas.openxmlformats.org/officeDocument/2006/relationships/slideLayout" Target="../slideLayouts/slideLayout211.xml"/><Relationship Id="rId45" Type="http://schemas.openxmlformats.org/officeDocument/2006/relationships/slideLayout" Target="../slideLayouts/slideLayout210.xml"/><Relationship Id="rId44" Type="http://schemas.openxmlformats.org/officeDocument/2006/relationships/slideLayout" Target="../slideLayouts/slideLayout209.xml"/><Relationship Id="rId43" Type="http://schemas.openxmlformats.org/officeDocument/2006/relationships/slideLayout" Target="../slideLayouts/slideLayout208.xml"/><Relationship Id="rId42" Type="http://schemas.openxmlformats.org/officeDocument/2006/relationships/slideLayout" Target="../slideLayouts/slideLayout207.xml"/><Relationship Id="rId41" Type="http://schemas.openxmlformats.org/officeDocument/2006/relationships/slideLayout" Target="../slideLayouts/slideLayout206.xml"/><Relationship Id="rId40" Type="http://schemas.openxmlformats.org/officeDocument/2006/relationships/slideLayout" Target="../slideLayouts/slideLayout205.xml"/><Relationship Id="rId4" Type="http://schemas.openxmlformats.org/officeDocument/2006/relationships/slideLayout" Target="../slideLayouts/slideLayout169.xml"/><Relationship Id="rId39" Type="http://schemas.openxmlformats.org/officeDocument/2006/relationships/slideLayout" Target="../slideLayouts/slideLayout204.xml"/><Relationship Id="rId38" Type="http://schemas.openxmlformats.org/officeDocument/2006/relationships/slideLayout" Target="../slideLayouts/slideLayout203.xml"/><Relationship Id="rId37" Type="http://schemas.openxmlformats.org/officeDocument/2006/relationships/slideLayout" Target="../slideLayouts/slideLayout202.xml"/><Relationship Id="rId36" Type="http://schemas.openxmlformats.org/officeDocument/2006/relationships/slideLayout" Target="../slideLayouts/slideLayout201.xml"/><Relationship Id="rId35" Type="http://schemas.openxmlformats.org/officeDocument/2006/relationships/slideLayout" Target="../slideLayouts/slideLayout200.xml"/><Relationship Id="rId34" Type="http://schemas.openxmlformats.org/officeDocument/2006/relationships/slideLayout" Target="../slideLayouts/slideLayout199.xml"/><Relationship Id="rId33" Type="http://schemas.openxmlformats.org/officeDocument/2006/relationships/slideLayout" Target="../slideLayouts/slideLayout198.xml"/><Relationship Id="rId32" Type="http://schemas.openxmlformats.org/officeDocument/2006/relationships/slideLayout" Target="../slideLayouts/slideLayout197.xml"/><Relationship Id="rId31" Type="http://schemas.openxmlformats.org/officeDocument/2006/relationships/slideLayout" Target="../slideLayouts/slideLayout196.xml"/><Relationship Id="rId30" Type="http://schemas.openxmlformats.org/officeDocument/2006/relationships/slideLayout" Target="../slideLayouts/slideLayout195.xml"/><Relationship Id="rId3" Type="http://schemas.openxmlformats.org/officeDocument/2006/relationships/slideLayout" Target="../slideLayouts/slideLayout168.xml"/><Relationship Id="rId29" Type="http://schemas.openxmlformats.org/officeDocument/2006/relationships/slideLayout" Target="../slideLayouts/slideLayout194.xml"/><Relationship Id="rId28" Type="http://schemas.openxmlformats.org/officeDocument/2006/relationships/slideLayout" Target="../slideLayouts/slideLayout193.xml"/><Relationship Id="rId27" Type="http://schemas.openxmlformats.org/officeDocument/2006/relationships/slideLayout" Target="../slideLayouts/slideLayout192.xml"/><Relationship Id="rId26" Type="http://schemas.openxmlformats.org/officeDocument/2006/relationships/slideLayout" Target="../slideLayouts/slideLayout191.xml"/><Relationship Id="rId25" Type="http://schemas.openxmlformats.org/officeDocument/2006/relationships/slideLayout" Target="../slideLayouts/slideLayout190.xml"/><Relationship Id="rId24" Type="http://schemas.openxmlformats.org/officeDocument/2006/relationships/slideLayout" Target="../slideLayouts/slideLayout189.xml"/><Relationship Id="rId23" Type="http://schemas.openxmlformats.org/officeDocument/2006/relationships/slideLayout" Target="../slideLayouts/slideLayout188.xml"/><Relationship Id="rId22" Type="http://schemas.openxmlformats.org/officeDocument/2006/relationships/slideLayout" Target="../slideLayouts/slideLayout187.xml"/><Relationship Id="rId21" Type="http://schemas.openxmlformats.org/officeDocument/2006/relationships/slideLayout" Target="../slideLayouts/slideLayout186.xml"/><Relationship Id="rId20" Type="http://schemas.openxmlformats.org/officeDocument/2006/relationships/slideLayout" Target="../slideLayouts/slideLayout185.xml"/><Relationship Id="rId2" Type="http://schemas.openxmlformats.org/officeDocument/2006/relationships/slideLayout" Target="../slideLayouts/slideLayout167.xml"/><Relationship Id="rId19" Type="http://schemas.openxmlformats.org/officeDocument/2006/relationships/slideLayout" Target="../slideLayouts/slideLayout184.xml"/><Relationship Id="rId18" Type="http://schemas.openxmlformats.org/officeDocument/2006/relationships/slideLayout" Target="../slideLayouts/slideLayout183.xml"/><Relationship Id="rId17" Type="http://schemas.openxmlformats.org/officeDocument/2006/relationships/slideLayout" Target="../slideLayouts/slideLayout182.xml"/><Relationship Id="rId16" Type="http://schemas.openxmlformats.org/officeDocument/2006/relationships/slideLayout" Target="../slideLayouts/slideLayout181.xml"/><Relationship Id="rId15" Type="http://schemas.openxmlformats.org/officeDocument/2006/relationships/slideLayout" Target="../slideLayouts/slideLayout180.xml"/><Relationship Id="rId14" Type="http://schemas.openxmlformats.org/officeDocument/2006/relationships/slideLayout" Target="../slideLayouts/slideLayout179.xml"/><Relationship Id="rId13" Type="http://schemas.openxmlformats.org/officeDocument/2006/relationships/slideLayout" Target="../slideLayouts/slideLayout178.xml"/><Relationship Id="rId12" Type="http://schemas.openxmlformats.org/officeDocument/2006/relationships/slideLayout" Target="../slideLayouts/slideLayout177.xml"/><Relationship Id="rId112" Type="http://schemas.openxmlformats.org/officeDocument/2006/relationships/theme" Target="../theme/theme3.xml"/><Relationship Id="rId111" Type="http://schemas.openxmlformats.org/officeDocument/2006/relationships/slideLayout" Target="../slideLayouts/slideLayout276.xml"/><Relationship Id="rId110" Type="http://schemas.openxmlformats.org/officeDocument/2006/relationships/slideLayout" Target="../slideLayouts/slideLayout275.xml"/><Relationship Id="rId11" Type="http://schemas.openxmlformats.org/officeDocument/2006/relationships/slideLayout" Target="../slideLayouts/slideLayout176.xml"/><Relationship Id="rId109" Type="http://schemas.openxmlformats.org/officeDocument/2006/relationships/slideLayout" Target="../slideLayouts/slideLayout274.xml"/><Relationship Id="rId108" Type="http://schemas.openxmlformats.org/officeDocument/2006/relationships/slideLayout" Target="../slideLayouts/slideLayout273.xml"/><Relationship Id="rId107" Type="http://schemas.openxmlformats.org/officeDocument/2006/relationships/slideLayout" Target="../slideLayouts/slideLayout272.xml"/><Relationship Id="rId106" Type="http://schemas.openxmlformats.org/officeDocument/2006/relationships/slideLayout" Target="../slideLayouts/slideLayout271.xml"/><Relationship Id="rId105" Type="http://schemas.openxmlformats.org/officeDocument/2006/relationships/slideLayout" Target="../slideLayouts/slideLayout270.xml"/><Relationship Id="rId104" Type="http://schemas.openxmlformats.org/officeDocument/2006/relationships/slideLayout" Target="../slideLayouts/slideLayout269.xml"/><Relationship Id="rId103" Type="http://schemas.openxmlformats.org/officeDocument/2006/relationships/slideLayout" Target="../slideLayouts/slideLayout268.xml"/><Relationship Id="rId102" Type="http://schemas.openxmlformats.org/officeDocument/2006/relationships/slideLayout" Target="../slideLayouts/slideLayout267.xml"/><Relationship Id="rId101" Type="http://schemas.openxmlformats.org/officeDocument/2006/relationships/slideLayout" Target="../slideLayouts/slideLayout266.xml"/><Relationship Id="rId100" Type="http://schemas.openxmlformats.org/officeDocument/2006/relationships/slideLayout" Target="../slideLayouts/slideLayout265.xml"/><Relationship Id="rId10" Type="http://schemas.openxmlformats.org/officeDocument/2006/relationships/slideLayout" Target="../slideLayouts/slideLayout175.xml"/><Relationship Id="rId1" Type="http://schemas.openxmlformats.org/officeDocument/2006/relationships/slideLayout" Target="../slideLayouts/slideLayout166.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85.xml"/><Relationship Id="rId8" Type="http://schemas.openxmlformats.org/officeDocument/2006/relationships/slideLayout" Target="../slideLayouts/slideLayout284.xml"/><Relationship Id="rId7" Type="http://schemas.openxmlformats.org/officeDocument/2006/relationships/slideLayout" Target="../slideLayouts/slideLayout283.xml"/><Relationship Id="rId6" Type="http://schemas.openxmlformats.org/officeDocument/2006/relationships/slideLayout" Target="../slideLayouts/slideLayout282.xml"/><Relationship Id="rId5" Type="http://schemas.openxmlformats.org/officeDocument/2006/relationships/slideLayout" Target="../slideLayouts/slideLayout281.xml"/><Relationship Id="rId4" Type="http://schemas.openxmlformats.org/officeDocument/2006/relationships/slideLayout" Target="../slideLayouts/slideLayout280.xml"/><Relationship Id="rId3" Type="http://schemas.openxmlformats.org/officeDocument/2006/relationships/slideLayout" Target="../slideLayouts/slideLayout279.xml"/><Relationship Id="rId22" Type="http://schemas.openxmlformats.org/officeDocument/2006/relationships/theme" Target="../theme/theme4.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slideLayout" Target="../slideLayouts/slideLayout278.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slideLayout" Target="../slideLayouts/slideLayout291.xml"/><Relationship Id="rId14" Type="http://schemas.openxmlformats.org/officeDocument/2006/relationships/slideLayout" Target="../slideLayouts/slideLayout290.xml"/><Relationship Id="rId13" Type="http://schemas.openxmlformats.org/officeDocument/2006/relationships/slideLayout" Target="../slideLayouts/slideLayout289.xml"/><Relationship Id="rId12" Type="http://schemas.openxmlformats.org/officeDocument/2006/relationships/slideLayout" Target="../slideLayouts/slideLayout288.xml"/><Relationship Id="rId11" Type="http://schemas.openxmlformats.org/officeDocument/2006/relationships/slideLayout" Target="../slideLayouts/slideLayout287.xml"/><Relationship Id="rId10" Type="http://schemas.openxmlformats.org/officeDocument/2006/relationships/slideLayout" Target="../slideLayouts/slideLayout286.xml"/><Relationship Id="rId1" Type="http://schemas.openxmlformats.org/officeDocument/2006/relationships/slideLayout" Target="../slideLayouts/slideLayout277.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300.xml"/><Relationship Id="rId8" Type="http://schemas.openxmlformats.org/officeDocument/2006/relationships/slideLayout" Target="../slideLayouts/slideLayout299.xml"/><Relationship Id="rId7" Type="http://schemas.openxmlformats.org/officeDocument/2006/relationships/slideLayout" Target="../slideLayouts/slideLayout298.xml"/><Relationship Id="rId6" Type="http://schemas.openxmlformats.org/officeDocument/2006/relationships/slideLayout" Target="../slideLayouts/slideLayout297.xml"/><Relationship Id="rId5" Type="http://schemas.openxmlformats.org/officeDocument/2006/relationships/slideLayout" Target="../slideLayouts/slideLayout296.xml"/><Relationship Id="rId4" Type="http://schemas.openxmlformats.org/officeDocument/2006/relationships/slideLayout" Target="../slideLayouts/slideLayout295.xml"/><Relationship Id="rId3" Type="http://schemas.openxmlformats.org/officeDocument/2006/relationships/slideLayout" Target="../slideLayouts/slideLayout294.xml"/><Relationship Id="rId2" Type="http://schemas.openxmlformats.org/officeDocument/2006/relationships/slideLayout" Target="../slideLayouts/slideLayout293.xml"/><Relationship Id="rId12" Type="http://schemas.openxmlformats.org/officeDocument/2006/relationships/theme" Target="../theme/theme5.xml"/><Relationship Id="rId11" Type="http://schemas.openxmlformats.org/officeDocument/2006/relationships/slideLayout" Target="../slideLayouts/slideLayout302.xml"/><Relationship Id="rId10" Type="http://schemas.openxmlformats.org/officeDocument/2006/relationships/slideLayout" Target="../slideLayouts/slideLayout301.xml"/><Relationship Id="rId1" Type="http://schemas.openxmlformats.org/officeDocument/2006/relationships/slideLayout" Target="../slideLayouts/slideLayout292.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311.xml"/><Relationship Id="rId8" Type="http://schemas.openxmlformats.org/officeDocument/2006/relationships/slideLayout" Target="../slideLayouts/slideLayout310.xml"/><Relationship Id="rId7" Type="http://schemas.openxmlformats.org/officeDocument/2006/relationships/slideLayout" Target="../slideLayouts/slideLayout309.xml"/><Relationship Id="rId6" Type="http://schemas.openxmlformats.org/officeDocument/2006/relationships/slideLayout" Target="../slideLayouts/slideLayout308.xml"/><Relationship Id="rId5" Type="http://schemas.openxmlformats.org/officeDocument/2006/relationships/slideLayout" Target="../slideLayouts/slideLayout307.xml"/><Relationship Id="rId4" Type="http://schemas.openxmlformats.org/officeDocument/2006/relationships/slideLayout" Target="../slideLayouts/slideLayout306.xml"/><Relationship Id="rId3" Type="http://schemas.openxmlformats.org/officeDocument/2006/relationships/slideLayout" Target="../slideLayouts/slideLayout305.xml"/><Relationship Id="rId23" Type="http://schemas.openxmlformats.org/officeDocument/2006/relationships/theme" Target="../theme/theme6.xml"/><Relationship Id="rId22" Type="http://schemas.openxmlformats.org/officeDocument/2006/relationships/tags" Target="../tags/tag124.xml"/><Relationship Id="rId21" Type="http://schemas.openxmlformats.org/officeDocument/2006/relationships/tags" Target="../tags/tag123.xml"/><Relationship Id="rId20" Type="http://schemas.openxmlformats.org/officeDocument/2006/relationships/tags" Target="../tags/tag122.xml"/><Relationship Id="rId2" Type="http://schemas.openxmlformats.org/officeDocument/2006/relationships/slideLayout" Target="../slideLayouts/slideLayout304.xml"/><Relationship Id="rId19" Type="http://schemas.openxmlformats.org/officeDocument/2006/relationships/tags" Target="../tags/tag121.xml"/><Relationship Id="rId18" Type="http://schemas.openxmlformats.org/officeDocument/2006/relationships/tags" Target="../tags/tag120.xml"/><Relationship Id="rId17" Type="http://schemas.openxmlformats.org/officeDocument/2006/relationships/tags" Target="../tags/tag119.xml"/><Relationship Id="rId16" Type="http://schemas.openxmlformats.org/officeDocument/2006/relationships/slideLayout" Target="../slideLayouts/slideLayout318.xml"/><Relationship Id="rId15" Type="http://schemas.openxmlformats.org/officeDocument/2006/relationships/slideLayout" Target="../slideLayouts/slideLayout317.xml"/><Relationship Id="rId14" Type="http://schemas.openxmlformats.org/officeDocument/2006/relationships/slideLayout" Target="../slideLayouts/slideLayout316.xml"/><Relationship Id="rId13" Type="http://schemas.openxmlformats.org/officeDocument/2006/relationships/slideLayout" Target="../slideLayouts/slideLayout315.xml"/><Relationship Id="rId12" Type="http://schemas.openxmlformats.org/officeDocument/2006/relationships/slideLayout" Target="../slideLayouts/slideLayout314.xml"/><Relationship Id="rId11" Type="http://schemas.openxmlformats.org/officeDocument/2006/relationships/slideLayout" Target="../slideLayouts/slideLayout313.xml"/><Relationship Id="rId10" Type="http://schemas.openxmlformats.org/officeDocument/2006/relationships/slideLayout" Target="../slideLayouts/slideLayout312.xml"/><Relationship Id="rId1" Type="http://schemas.openxmlformats.org/officeDocument/2006/relationships/slideLayout" Target="../slideLayouts/slideLayout303.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327.xml"/><Relationship Id="rId8" Type="http://schemas.openxmlformats.org/officeDocument/2006/relationships/slideLayout" Target="../slideLayouts/slideLayout326.xml"/><Relationship Id="rId7" Type="http://schemas.openxmlformats.org/officeDocument/2006/relationships/slideLayout" Target="../slideLayouts/slideLayout325.xml"/><Relationship Id="rId6" Type="http://schemas.openxmlformats.org/officeDocument/2006/relationships/slideLayout" Target="../slideLayouts/slideLayout324.xml"/><Relationship Id="rId5" Type="http://schemas.openxmlformats.org/officeDocument/2006/relationships/slideLayout" Target="../slideLayouts/slideLayout323.xml"/><Relationship Id="rId4" Type="http://schemas.openxmlformats.org/officeDocument/2006/relationships/slideLayout" Target="../slideLayouts/slideLayout322.xml"/><Relationship Id="rId3" Type="http://schemas.openxmlformats.org/officeDocument/2006/relationships/slideLayout" Target="../slideLayouts/slideLayout321.xml"/><Relationship Id="rId2" Type="http://schemas.openxmlformats.org/officeDocument/2006/relationships/slideLayout" Target="../slideLayouts/slideLayout320.xml"/><Relationship Id="rId12" Type="http://schemas.openxmlformats.org/officeDocument/2006/relationships/theme" Target="../theme/theme7.xml"/><Relationship Id="rId11" Type="http://schemas.openxmlformats.org/officeDocument/2006/relationships/slideLayout" Target="../slideLayouts/slideLayout329.xml"/><Relationship Id="rId10" Type="http://schemas.openxmlformats.org/officeDocument/2006/relationships/slideLayout" Target="../slideLayouts/slideLayout328.xml"/><Relationship Id="rId1" Type="http://schemas.openxmlformats.org/officeDocument/2006/relationships/slideLayout" Target="../slideLayouts/slideLayout319.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338.xml"/><Relationship Id="rId8" Type="http://schemas.openxmlformats.org/officeDocument/2006/relationships/slideLayout" Target="../slideLayouts/slideLayout337.xml"/><Relationship Id="rId7" Type="http://schemas.openxmlformats.org/officeDocument/2006/relationships/slideLayout" Target="../slideLayouts/slideLayout336.xml"/><Relationship Id="rId6" Type="http://schemas.openxmlformats.org/officeDocument/2006/relationships/slideLayout" Target="../slideLayouts/slideLayout335.xml"/><Relationship Id="rId5" Type="http://schemas.openxmlformats.org/officeDocument/2006/relationships/slideLayout" Target="../slideLayouts/slideLayout334.xml"/><Relationship Id="rId4" Type="http://schemas.openxmlformats.org/officeDocument/2006/relationships/slideLayout" Target="../slideLayouts/slideLayout333.xml"/><Relationship Id="rId3" Type="http://schemas.openxmlformats.org/officeDocument/2006/relationships/slideLayout" Target="../slideLayouts/slideLayout332.xml"/><Relationship Id="rId2" Type="http://schemas.openxmlformats.org/officeDocument/2006/relationships/slideLayout" Target="../slideLayouts/slideLayout331.xml"/><Relationship Id="rId12" Type="http://schemas.openxmlformats.org/officeDocument/2006/relationships/theme" Target="../theme/theme8.xml"/><Relationship Id="rId11" Type="http://schemas.openxmlformats.org/officeDocument/2006/relationships/slideLayout" Target="../slideLayouts/slideLayout340.xml"/><Relationship Id="rId10" Type="http://schemas.openxmlformats.org/officeDocument/2006/relationships/slideLayout" Target="../slideLayouts/slideLayout339.xml"/><Relationship Id="rId1" Type="http://schemas.openxmlformats.org/officeDocument/2006/relationships/slideLayout" Target="../slideLayouts/slideLayout3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8" name="Straight Connector 7"/>
          <p:cNvCxnSpPr/>
          <p:nvPr userDrawn="1"/>
        </p:nvCxnSpPr>
        <p:spPr>
          <a:xfrm>
            <a:off x="11218662" y="333777"/>
            <a:ext cx="0" cy="244929"/>
          </a:xfrm>
          <a:prstGeom prst="line">
            <a:avLst/>
          </a:prstGeom>
          <a:ln>
            <a:solidFill>
              <a:schemeClr val="tx2">
                <a:lumMod val="25000"/>
                <a:lumOff val="7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Lst>
  <p:hf hdr="0" dt="0"/>
  <p:txStyles>
    <p:titleStyle>
      <a:lvl1pPr algn="l" defTabSz="910590" rtl="0" eaLnBrk="1" latinLnBrk="0" hangingPunct="1">
        <a:lnSpc>
          <a:spcPct val="90000"/>
        </a:lnSpc>
        <a:spcBef>
          <a:spcPct val="0"/>
        </a:spcBef>
        <a:buNone/>
        <a:defRPr sz="4380" kern="1200">
          <a:solidFill>
            <a:schemeClr val="tx1"/>
          </a:solidFill>
          <a:latin typeface="+mj-lt"/>
          <a:ea typeface="+mj-ea"/>
          <a:cs typeface="+mj-cs"/>
        </a:defRPr>
      </a:lvl1pPr>
    </p:titleStyle>
    <p:bodyStyle>
      <a:lvl1pPr marL="227330" indent="-227330" algn="l" defTabSz="910590" rtl="0" eaLnBrk="1" latinLnBrk="0" hangingPunct="1">
        <a:lnSpc>
          <a:spcPct val="90000"/>
        </a:lnSpc>
        <a:spcBef>
          <a:spcPts val="995"/>
        </a:spcBef>
        <a:buFont typeface="Arial" panose="020B0604020202020204" pitchFamily="34" charset="0"/>
        <a:buChar char="•"/>
        <a:defRPr sz="2790" kern="1200">
          <a:solidFill>
            <a:schemeClr val="tx1"/>
          </a:solidFill>
          <a:latin typeface="+mn-lt"/>
          <a:ea typeface="+mn-ea"/>
          <a:cs typeface="+mn-cs"/>
        </a:defRPr>
      </a:lvl1pPr>
      <a:lvl2pPr marL="682625" indent="-227330" algn="l" defTabSz="910590" rtl="0" eaLnBrk="1" latinLnBrk="0" hangingPunct="1">
        <a:lnSpc>
          <a:spcPct val="90000"/>
        </a:lnSpc>
        <a:spcBef>
          <a:spcPts val="500"/>
        </a:spcBef>
        <a:buFont typeface="Arial" panose="020B0604020202020204" pitchFamily="34" charset="0"/>
        <a:buChar char="•"/>
        <a:defRPr sz="2390" kern="1200">
          <a:solidFill>
            <a:schemeClr val="tx1"/>
          </a:solidFill>
          <a:latin typeface="+mn-lt"/>
          <a:ea typeface="+mn-ea"/>
          <a:cs typeface="+mn-cs"/>
        </a:defRPr>
      </a:lvl2pPr>
      <a:lvl3pPr marL="1137920" indent="-227330" algn="l" defTabSz="910590" rtl="0" eaLnBrk="1" latinLnBrk="0" hangingPunct="1">
        <a:lnSpc>
          <a:spcPct val="90000"/>
        </a:lnSpc>
        <a:spcBef>
          <a:spcPts val="500"/>
        </a:spcBef>
        <a:buFont typeface="Arial" panose="020B0604020202020204" pitchFamily="34" charset="0"/>
        <a:buChar char="•"/>
        <a:defRPr sz="1990" kern="1200">
          <a:solidFill>
            <a:schemeClr val="tx1"/>
          </a:solidFill>
          <a:latin typeface="+mn-lt"/>
          <a:ea typeface="+mn-ea"/>
          <a:cs typeface="+mn-cs"/>
        </a:defRPr>
      </a:lvl3pPr>
      <a:lvl4pPr marL="1593215" indent="-227330" algn="l" defTabSz="910590" rtl="0" eaLnBrk="1" latinLnBrk="0" hangingPunct="1">
        <a:lnSpc>
          <a:spcPct val="90000"/>
        </a:lnSpc>
        <a:spcBef>
          <a:spcPts val="500"/>
        </a:spcBef>
        <a:buFont typeface="Arial" panose="020B0604020202020204" pitchFamily="34" charset="0"/>
        <a:buChar char="•"/>
        <a:defRPr sz="1790" kern="1200">
          <a:solidFill>
            <a:schemeClr val="tx1"/>
          </a:solidFill>
          <a:latin typeface="+mn-lt"/>
          <a:ea typeface="+mn-ea"/>
          <a:cs typeface="+mn-cs"/>
        </a:defRPr>
      </a:lvl4pPr>
      <a:lvl5pPr marL="2047875" indent="-227330" algn="l" defTabSz="910590" rtl="0" eaLnBrk="1" latinLnBrk="0" hangingPunct="1">
        <a:lnSpc>
          <a:spcPct val="90000"/>
        </a:lnSpc>
        <a:spcBef>
          <a:spcPts val="500"/>
        </a:spcBef>
        <a:buFont typeface="Arial" panose="020B0604020202020204" pitchFamily="34" charset="0"/>
        <a:buChar char="•"/>
        <a:defRPr sz="1790" kern="1200">
          <a:solidFill>
            <a:schemeClr val="tx1"/>
          </a:solidFill>
          <a:latin typeface="+mn-lt"/>
          <a:ea typeface="+mn-ea"/>
          <a:cs typeface="+mn-cs"/>
        </a:defRPr>
      </a:lvl5pPr>
      <a:lvl6pPr marL="2503170" indent="-227330" algn="l" defTabSz="910590" rtl="0" eaLnBrk="1" latinLnBrk="0" hangingPunct="1">
        <a:lnSpc>
          <a:spcPct val="90000"/>
        </a:lnSpc>
        <a:spcBef>
          <a:spcPts val="500"/>
        </a:spcBef>
        <a:buFont typeface="Arial" panose="020B0604020202020204" pitchFamily="34" charset="0"/>
        <a:buChar char="•"/>
        <a:defRPr sz="1790" kern="1200">
          <a:solidFill>
            <a:schemeClr val="tx1"/>
          </a:solidFill>
          <a:latin typeface="+mn-lt"/>
          <a:ea typeface="+mn-ea"/>
          <a:cs typeface="+mn-cs"/>
        </a:defRPr>
      </a:lvl6pPr>
      <a:lvl7pPr marL="2958465" indent="-227330" algn="l" defTabSz="910590" rtl="0" eaLnBrk="1" latinLnBrk="0" hangingPunct="1">
        <a:lnSpc>
          <a:spcPct val="90000"/>
        </a:lnSpc>
        <a:spcBef>
          <a:spcPts val="500"/>
        </a:spcBef>
        <a:buFont typeface="Arial" panose="020B0604020202020204" pitchFamily="34" charset="0"/>
        <a:buChar char="•"/>
        <a:defRPr sz="1790" kern="1200">
          <a:solidFill>
            <a:schemeClr val="tx1"/>
          </a:solidFill>
          <a:latin typeface="+mn-lt"/>
          <a:ea typeface="+mn-ea"/>
          <a:cs typeface="+mn-cs"/>
        </a:defRPr>
      </a:lvl7pPr>
      <a:lvl8pPr marL="3413760" indent="-227330" algn="l" defTabSz="910590" rtl="0" eaLnBrk="1" latinLnBrk="0" hangingPunct="1">
        <a:lnSpc>
          <a:spcPct val="90000"/>
        </a:lnSpc>
        <a:spcBef>
          <a:spcPts val="500"/>
        </a:spcBef>
        <a:buFont typeface="Arial" panose="020B0604020202020204" pitchFamily="34" charset="0"/>
        <a:buChar char="•"/>
        <a:defRPr sz="1790" kern="1200">
          <a:solidFill>
            <a:schemeClr val="tx1"/>
          </a:solidFill>
          <a:latin typeface="+mn-lt"/>
          <a:ea typeface="+mn-ea"/>
          <a:cs typeface="+mn-cs"/>
        </a:defRPr>
      </a:lvl8pPr>
      <a:lvl9pPr marL="3869055" indent="-227330" algn="l" defTabSz="910590" rtl="0" eaLnBrk="1" latinLnBrk="0" hangingPunct="1">
        <a:lnSpc>
          <a:spcPct val="90000"/>
        </a:lnSpc>
        <a:spcBef>
          <a:spcPts val="500"/>
        </a:spcBef>
        <a:buFont typeface="Arial" panose="020B0604020202020204" pitchFamily="34" charset="0"/>
        <a:buChar char="•"/>
        <a:defRPr sz="1790" kern="1200">
          <a:solidFill>
            <a:schemeClr val="tx1"/>
          </a:solidFill>
          <a:latin typeface="+mn-lt"/>
          <a:ea typeface="+mn-ea"/>
          <a:cs typeface="+mn-cs"/>
        </a:defRPr>
      </a:lvl9pPr>
    </p:bodyStyle>
    <p:otherStyle>
      <a:defPPr>
        <a:defRPr lang="en-US"/>
      </a:defPPr>
      <a:lvl1pPr marL="0" algn="l" defTabSz="910590" rtl="0" eaLnBrk="1" latinLnBrk="0" hangingPunct="1">
        <a:defRPr sz="1790" kern="1200">
          <a:solidFill>
            <a:schemeClr val="tx1"/>
          </a:solidFill>
          <a:latin typeface="+mn-lt"/>
          <a:ea typeface="+mn-ea"/>
          <a:cs typeface="+mn-cs"/>
        </a:defRPr>
      </a:lvl1pPr>
      <a:lvl2pPr marL="455295" algn="l" defTabSz="910590" rtl="0" eaLnBrk="1" latinLnBrk="0" hangingPunct="1">
        <a:defRPr sz="1790" kern="1200">
          <a:solidFill>
            <a:schemeClr val="tx1"/>
          </a:solidFill>
          <a:latin typeface="+mn-lt"/>
          <a:ea typeface="+mn-ea"/>
          <a:cs typeface="+mn-cs"/>
        </a:defRPr>
      </a:lvl2pPr>
      <a:lvl3pPr marL="910590" algn="l" defTabSz="910590" rtl="0" eaLnBrk="1" latinLnBrk="0" hangingPunct="1">
        <a:defRPr sz="1790" kern="1200">
          <a:solidFill>
            <a:schemeClr val="tx1"/>
          </a:solidFill>
          <a:latin typeface="+mn-lt"/>
          <a:ea typeface="+mn-ea"/>
          <a:cs typeface="+mn-cs"/>
        </a:defRPr>
      </a:lvl3pPr>
      <a:lvl4pPr marL="1365250" algn="l" defTabSz="910590" rtl="0" eaLnBrk="1" latinLnBrk="0" hangingPunct="1">
        <a:defRPr sz="1790" kern="1200">
          <a:solidFill>
            <a:schemeClr val="tx1"/>
          </a:solidFill>
          <a:latin typeface="+mn-lt"/>
          <a:ea typeface="+mn-ea"/>
          <a:cs typeface="+mn-cs"/>
        </a:defRPr>
      </a:lvl4pPr>
      <a:lvl5pPr marL="1820545" algn="l" defTabSz="910590" rtl="0" eaLnBrk="1" latinLnBrk="0" hangingPunct="1">
        <a:defRPr sz="1790" kern="1200">
          <a:solidFill>
            <a:schemeClr val="tx1"/>
          </a:solidFill>
          <a:latin typeface="+mn-lt"/>
          <a:ea typeface="+mn-ea"/>
          <a:cs typeface="+mn-cs"/>
        </a:defRPr>
      </a:lvl5pPr>
      <a:lvl6pPr marL="2275840" algn="l" defTabSz="910590" rtl="0" eaLnBrk="1" latinLnBrk="0" hangingPunct="1">
        <a:defRPr sz="1790" kern="1200">
          <a:solidFill>
            <a:schemeClr val="tx1"/>
          </a:solidFill>
          <a:latin typeface="+mn-lt"/>
          <a:ea typeface="+mn-ea"/>
          <a:cs typeface="+mn-cs"/>
        </a:defRPr>
      </a:lvl6pPr>
      <a:lvl7pPr marL="2731135" algn="l" defTabSz="910590" rtl="0" eaLnBrk="1" latinLnBrk="0" hangingPunct="1">
        <a:defRPr sz="1790" kern="1200">
          <a:solidFill>
            <a:schemeClr val="tx1"/>
          </a:solidFill>
          <a:latin typeface="+mn-lt"/>
          <a:ea typeface="+mn-ea"/>
          <a:cs typeface="+mn-cs"/>
        </a:defRPr>
      </a:lvl7pPr>
      <a:lvl8pPr marL="3185795" algn="l" defTabSz="910590" rtl="0" eaLnBrk="1" latinLnBrk="0" hangingPunct="1">
        <a:defRPr sz="1790" kern="1200">
          <a:solidFill>
            <a:schemeClr val="tx1"/>
          </a:solidFill>
          <a:latin typeface="+mn-lt"/>
          <a:ea typeface="+mn-ea"/>
          <a:cs typeface="+mn-cs"/>
        </a:defRPr>
      </a:lvl8pPr>
      <a:lvl9pPr marL="3641090" algn="l" defTabSz="910590" rtl="0" eaLnBrk="1" latinLnBrk="0" hangingPunct="1">
        <a:defRPr sz="179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28824" y="946702"/>
            <a:ext cx="9152697" cy="1249845"/>
          </a:xfrm>
          <a:prstGeom prst="rect">
            <a:avLst/>
          </a:prstGeom>
          <a:effectLst/>
        </p:spPr>
        <p:txBody>
          <a:bodyPr vert="horz" lIns="0" tIns="192024" rIns="0" bIns="0" rtlCol="0" anchor="t" anchorCtr="0">
            <a:noAutofit/>
          </a:bodyPr>
          <a:lstStyle/>
          <a:p>
            <a:r>
              <a:rPr lang="en-US" dirty="0"/>
              <a:t>Your title here</a:t>
            </a:r>
            <a:endParaRPr lang="en-US" dirty="0"/>
          </a:p>
        </p:txBody>
      </p:sp>
      <p:sp>
        <p:nvSpPr>
          <p:cNvPr id="3" name="Текст 2"/>
          <p:cNvSpPr>
            <a:spLocks noGrp="1"/>
          </p:cNvSpPr>
          <p:nvPr>
            <p:ph type="body" idx="1"/>
          </p:nvPr>
        </p:nvSpPr>
        <p:spPr>
          <a:xfrm>
            <a:off x="2028824" y="2514600"/>
            <a:ext cx="9152698" cy="3429000"/>
          </a:xfrm>
          <a:prstGeom prst="rect">
            <a:avLst/>
          </a:prstGeom>
        </p:spPr>
        <p:txBody>
          <a:bodyPr vert="horz" lIns="0" tIns="0" rIns="0" bIns="0" rtlCol="0">
            <a:normAutofit/>
          </a:bodyPr>
          <a:lstStyle/>
          <a:p>
            <a:pPr lvl="0"/>
            <a:r>
              <a:rPr lang="en-US" dirty="0"/>
              <a:t>Write here subtitle</a:t>
            </a:r>
            <a:endParaRPr lang="en-US" dirty="0"/>
          </a:p>
          <a:p>
            <a:pPr lvl="1"/>
            <a:r>
              <a:rPr lang="en-US" dirty="0"/>
              <a:t>Write here subtitle</a:t>
            </a:r>
            <a:endParaRPr lang="en-US" dirty="0"/>
          </a:p>
          <a:p>
            <a:pPr lvl="1"/>
            <a:r>
              <a:rPr lang="en-US" dirty="0"/>
              <a:t>Write here subtitle</a:t>
            </a:r>
            <a:endParaRPr lang="en-US" dirty="0"/>
          </a:p>
          <a:p>
            <a:pPr lvl="2"/>
            <a:r>
              <a:rPr lang="en-US" dirty="0"/>
              <a:t>Write here text</a:t>
            </a:r>
            <a:endParaRPr lang="en-US" dirty="0"/>
          </a:p>
          <a:p>
            <a:pPr lvl="3"/>
            <a:r>
              <a:rPr lang="en-US" dirty="0"/>
              <a:t>Write here text</a:t>
            </a:r>
            <a:endParaRPr lang="en-US" dirty="0"/>
          </a:p>
          <a:p>
            <a:pPr lvl="4"/>
            <a:r>
              <a:rPr lang="en-US" dirty="0"/>
              <a:t>Write here text </a:t>
            </a:r>
            <a:endParaRPr lang="en-US" dirty="0"/>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 id="2147483722" r:id="rId19"/>
    <p:sldLayoutId id="2147483723" r:id="rId20"/>
    <p:sldLayoutId id="2147483724" r:id="rId21"/>
    <p:sldLayoutId id="2147483725" r:id="rId22"/>
    <p:sldLayoutId id="2147483726" r:id="rId23"/>
    <p:sldLayoutId id="2147483727" r:id="rId24"/>
    <p:sldLayoutId id="2147483728" r:id="rId25"/>
    <p:sldLayoutId id="2147483729" r:id="rId26"/>
    <p:sldLayoutId id="2147483730" r:id="rId27"/>
    <p:sldLayoutId id="2147483731" r:id="rId28"/>
    <p:sldLayoutId id="2147483732" r:id="rId29"/>
    <p:sldLayoutId id="2147483733" r:id="rId30"/>
    <p:sldLayoutId id="2147483734" r:id="rId31"/>
    <p:sldLayoutId id="2147483735" r:id="rId32"/>
    <p:sldLayoutId id="2147483736" r:id="rId33"/>
    <p:sldLayoutId id="2147483737" r:id="rId34"/>
    <p:sldLayoutId id="2147483738" r:id="rId35"/>
    <p:sldLayoutId id="2147483739" r:id="rId36"/>
    <p:sldLayoutId id="2147483740" r:id="rId37"/>
    <p:sldLayoutId id="2147483741" r:id="rId38"/>
    <p:sldLayoutId id="2147483742" r:id="rId39"/>
    <p:sldLayoutId id="2147483743" r:id="rId40"/>
    <p:sldLayoutId id="2147483744" r:id="rId41"/>
    <p:sldLayoutId id="2147483745" r:id="rId42"/>
    <p:sldLayoutId id="2147483746" r:id="rId43"/>
    <p:sldLayoutId id="2147483747" r:id="rId44"/>
    <p:sldLayoutId id="2147483748" r:id="rId45"/>
    <p:sldLayoutId id="2147483749" r:id="rId46"/>
    <p:sldLayoutId id="2147483750" r:id="rId47"/>
    <p:sldLayoutId id="2147483751" r:id="rId48"/>
    <p:sldLayoutId id="2147483752" r:id="rId49"/>
    <p:sldLayoutId id="2147483753" r:id="rId50"/>
    <p:sldLayoutId id="2147483754" r:id="rId51"/>
    <p:sldLayoutId id="2147483755" r:id="rId52"/>
    <p:sldLayoutId id="2147483756" r:id="rId53"/>
    <p:sldLayoutId id="2147483757" r:id="rId54"/>
    <p:sldLayoutId id="2147483758" r:id="rId55"/>
    <p:sldLayoutId id="2147483759" r:id="rId56"/>
    <p:sldLayoutId id="2147483760" r:id="rId57"/>
    <p:sldLayoutId id="2147483761" r:id="rId58"/>
    <p:sldLayoutId id="2147483762" r:id="rId59"/>
    <p:sldLayoutId id="2147483763" r:id="rId60"/>
    <p:sldLayoutId id="2147483764" r:id="rId61"/>
    <p:sldLayoutId id="2147483765" r:id="rId62"/>
    <p:sldLayoutId id="2147483766" r:id="rId63"/>
    <p:sldLayoutId id="2147483767" r:id="rId64"/>
    <p:sldLayoutId id="2147483768" r:id="rId65"/>
    <p:sldLayoutId id="2147483769" r:id="rId66"/>
    <p:sldLayoutId id="2147483770" r:id="rId67"/>
    <p:sldLayoutId id="2147483771" r:id="rId68"/>
    <p:sldLayoutId id="2147483772" r:id="rId69"/>
    <p:sldLayoutId id="2147483773" r:id="rId70"/>
    <p:sldLayoutId id="2147483774" r:id="rId71"/>
    <p:sldLayoutId id="2147483775" r:id="rId72"/>
    <p:sldLayoutId id="2147483776" r:id="rId73"/>
    <p:sldLayoutId id="2147483777" r:id="rId74"/>
    <p:sldLayoutId id="2147483778" r:id="rId75"/>
    <p:sldLayoutId id="2147483779" r:id="rId76"/>
    <p:sldLayoutId id="2147483780" r:id="rId77"/>
    <p:sldLayoutId id="2147483781" r:id="rId78"/>
    <p:sldLayoutId id="2147483782" r:id="rId79"/>
    <p:sldLayoutId id="2147483783" r:id="rId80"/>
    <p:sldLayoutId id="2147483784" r:id="rId81"/>
    <p:sldLayoutId id="2147483785" r:id="rId82"/>
    <p:sldLayoutId id="2147483786" r:id="rId83"/>
    <p:sldLayoutId id="2147483787" r:id="rId84"/>
    <p:sldLayoutId id="2147483788" r:id="rId85"/>
    <p:sldLayoutId id="2147483789" r:id="rId86"/>
    <p:sldLayoutId id="2147483790" r:id="rId87"/>
    <p:sldLayoutId id="2147483791" r:id="rId88"/>
    <p:sldLayoutId id="2147483792" r:id="rId89"/>
    <p:sldLayoutId id="2147483793" r:id="rId90"/>
    <p:sldLayoutId id="2147483794" r:id="rId91"/>
    <p:sldLayoutId id="2147483795" r:id="rId92"/>
    <p:sldLayoutId id="2147483796" r:id="rId93"/>
    <p:sldLayoutId id="2147483797" r:id="rId94"/>
    <p:sldLayoutId id="2147483798" r:id="rId95"/>
    <p:sldLayoutId id="2147483799" r:id="rId96"/>
    <p:sldLayoutId id="2147483800" r:id="rId97"/>
    <p:sldLayoutId id="2147483801" r:id="rId98"/>
    <p:sldLayoutId id="2147483802" r:id="rId99"/>
    <p:sldLayoutId id="2147483803" r:id="rId100"/>
    <p:sldLayoutId id="2147483804" r:id="rId101"/>
    <p:sldLayoutId id="2147483805" r:id="rId102"/>
    <p:sldLayoutId id="2147483806" r:id="rId103"/>
    <p:sldLayoutId id="2147483807" r:id="rId104"/>
    <p:sldLayoutId id="2147483808" r:id="rId105"/>
    <p:sldLayoutId id="2147483809" r:id="rId106"/>
    <p:sldLayoutId id="2147483810" r:id="rId107"/>
    <p:sldLayoutId id="2147483811" r:id="rId108"/>
    <p:sldLayoutId id="2147483812" r:id="rId109"/>
    <p:sldLayoutId id="2147483813" r:id="rId110"/>
    <p:sldLayoutId id="2147483814" r:id="rId111"/>
  </p:sldLayoutIdLst>
  <p:hf hdr="0" ftr="0" dt="0"/>
  <p:txStyles>
    <p:titleStyle>
      <a:lvl1pPr algn="l" defTabSz="914400" rtl="0" eaLnBrk="1" latinLnBrk="0" hangingPunct="1">
        <a:lnSpc>
          <a:spcPct val="80000"/>
        </a:lnSpc>
        <a:spcBef>
          <a:spcPct val="0"/>
        </a:spcBef>
        <a:buNone/>
        <a:defRPr sz="3600" b="1" i="0" kern="1200" spc="-100" baseline="0">
          <a:solidFill>
            <a:schemeClr val="tx1"/>
          </a:solidFill>
          <a:latin typeface="+mj-lt"/>
          <a:ea typeface="Montserrat" panose="00000500000000000000" charset="0"/>
          <a:cs typeface="Montserrat" panose="00000500000000000000" charset="0"/>
        </a:defRPr>
      </a:lvl1pPr>
    </p:titleStyle>
    <p:bodyStyle>
      <a:lvl1pPr marL="0" indent="0" algn="l" defTabSz="914400" rtl="0" eaLnBrk="1" latinLnBrk="0" hangingPunct="1">
        <a:lnSpc>
          <a:spcPct val="150000"/>
        </a:lnSpc>
        <a:spcBef>
          <a:spcPts val="1000"/>
        </a:spcBef>
        <a:buFont typeface="Arial" panose="020B0604020202020204" pitchFamily="34" charset="0"/>
        <a:buNone/>
        <a:defRPr sz="2800" kern="1200">
          <a:solidFill>
            <a:schemeClr val="tx1"/>
          </a:solidFill>
          <a:latin typeface="+mn-lt"/>
          <a:ea typeface="+mn-ea"/>
          <a:cs typeface="+mn-cs"/>
        </a:defRPr>
      </a:lvl1pPr>
      <a:lvl2pPr marL="0" indent="0" algn="l"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0" indent="0" algn="l" defTabSz="914400" rtl="0" eaLnBrk="1" latinLnBrk="0" hangingPunct="1">
        <a:lnSpc>
          <a:spcPct val="150000"/>
        </a:lnSpc>
        <a:spcBef>
          <a:spcPts val="500"/>
        </a:spcBef>
        <a:buFont typeface="Arial" panose="020B0604020202020204" pitchFamily="34" charset="0"/>
        <a:buNone/>
        <a:defRPr sz="1200" kern="1200">
          <a:solidFill>
            <a:schemeClr val="tx1"/>
          </a:solidFill>
          <a:latin typeface="+mn-lt"/>
          <a:ea typeface="+mn-ea"/>
          <a:cs typeface="+mn-cs"/>
        </a:defRPr>
      </a:lvl3pPr>
      <a:lvl4pPr marL="0" indent="0" algn="l" defTabSz="914400" rtl="0" eaLnBrk="1" latinLnBrk="0" hangingPunct="1">
        <a:lnSpc>
          <a:spcPct val="150000"/>
        </a:lnSpc>
        <a:spcBef>
          <a:spcPts val="500"/>
        </a:spcBef>
        <a:buFont typeface="Arial" panose="020B0604020202020204" pitchFamily="34" charset="0"/>
        <a:buNone/>
        <a:defRPr sz="1000" kern="1200">
          <a:solidFill>
            <a:schemeClr val="tx1">
              <a:alpha val="70000"/>
            </a:schemeClr>
          </a:solidFill>
          <a:latin typeface="+mn-lt"/>
          <a:ea typeface="+mn-ea"/>
          <a:cs typeface="+mn-cs"/>
        </a:defRPr>
      </a:lvl4pPr>
      <a:lvl5pPr marL="0" indent="0" algn="l" defTabSz="914400" rtl="0" eaLnBrk="1" latinLnBrk="0" hangingPunct="1">
        <a:lnSpc>
          <a:spcPct val="150000"/>
        </a:lnSpc>
        <a:spcBef>
          <a:spcPts val="500"/>
        </a:spcBef>
        <a:buFont typeface="Arial" panose="020B0604020202020204" pitchFamily="34" charset="0"/>
        <a:buNone/>
        <a:defRPr sz="1000" kern="1200" baseline="0">
          <a:solidFill>
            <a:schemeClr val="tx1">
              <a:alpha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 id="2147483827" r:id="rId12"/>
    <p:sldLayoutId id="2147483828" r:id="rId13"/>
    <p:sldLayoutId id="2147483829" r:id="rId14"/>
    <p:sldLayoutId id="2147483830" r:id="rId15"/>
    <p:sldLayoutId id="2147483831" r:id="rId16"/>
    <p:sldLayoutId id="2147483832" r:id="rId17"/>
    <p:sldLayoutId id="2147483833" r:id="rId18"/>
    <p:sldLayoutId id="2147483834" r:id="rId19"/>
    <p:sldLayoutId id="2147483835" r:id="rId20"/>
    <p:sldLayoutId id="2147483836" r:id="rId21"/>
    <p:sldLayoutId id="2147483837" r:id="rId22"/>
    <p:sldLayoutId id="2147483838" r:id="rId23"/>
    <p:sldLayoutId id="2147483839" r:id="rId24"/>
    <p:sldLayoutId id="2147483840" r:id="rId25"/>
    <p:sldLayoutId id="2147483841" r:id="rId26"/>
    <p:sldLayoutId id="2147483842" r:id="rId27"/>
    <p:sldLayoutId id="2147483843" r:id="rId28"/>
    <p:sldLayoutId id="2147483844" r:id="rId29"/>
    <p:sldLayoutId id="2147483845" r:id="rId30"/>
    <p:sldLayoutId id="2147483846" r:id="rId31"/>
    <p:sldLayoutId id="2147483847" r:id="rId32"/>
    <p:sldLayoutId id="2147483848" r:id="rId33"/>
    <p:sldLayoutId id="2147483849" r:id="rId34"/>
    <p:sldLayoutId id="2147483850" r:id="rId35"/>
    <p:sldLayoutId id="2147483851" r:id="rId36"/>
    <p:sldLayoutId id="2147483852" r:id="rId37"/>
    <p:sldLayoutId id="2147483853" r:id="rId38"/>
    <p:sldLayoutId id="2147483854" r:id="rId39"/>
    <p:sldLayoutId id="2147483855" r:id="rId40"/>
    <p:sldLayoutId id="2147483856" r:id="rId41"/>
    <p:sldLayoutId id="2147483857" r:id="rId42"/>
    <p:sldLayoutId id="2147483858" r:id="rId43"/>
    <p:sldLayoutId id="2147483859" r:id="rId44"/>
    <p:sldLayoutId id="2147483860" r:id="rId45"/>
    <p:sldLayoutId id="2147483861" r:id="rId46"/>
    <p:sldLayoutId id="2147483862" r:id="rId47"/>
    <p:sldLayoutId id="2147483863" r:id="rId48"/>
    <p:sldLayoutId id="2147483864" r:id="rId49"/>
    <p:sldLayoutId id="2147483865" r:id="rId50"/>
    <p:sldLayoutId id="2147483866" r:id="rId51"/>
    <p:sldLayoutId id="2147483867" r:id="rId52"/>
    <p:sldLayoutId id="2147483868" r:id="rId53"/>
    <p:sldLayoutId id="2147483869" r:id="rId54"/>
    <p:sldLayoutId id="2147483870" r:id="rId55"/>
    <p:sldLayoutId id="2147483871" r:id="rId56"/>
    <p:sldLayoutId id="2147483872" r:id="rId57"/>
    <p:sldLayoutId id="2147483873" r:id="rId58"/>
    <p:sldLayoutId id="2147483874" r:id="rId59"/>
    <p:sldLayoutId id="2147483875" r:id="rId60"/>
    <p:sldLayoutId id="2147483876" r:id="rId61"/>
    <p:sldLayoutId id="2147483877" r:id="rId62"/>
    <p:sldLayoutId id="2147483878" r:id="rId63"/>
    <p:sldLayoutId id="2147483879" r:id="rId64"/>
    <p:sldLayoutId id="2147483880" r:id="rId65"/>
    <p:sldLayoutId id="2147483881" r:id="rId66"/>
    <p:sldLayoutId id="2147483882" r:id="rId67"/>
    <p:sldLayoutId id="2147483883" r:id="rId68"/>
    <p:sldLayoutId id="2147483884" r:id="rId69"/>
    <p:sldLayoutId id="2147483885" r:id="rId70"/>
    <p:sldLayoutId id="2147483886" r:id="rId71"/>
    <p:sldLayoutId id="2147483887" r:id="rId72"/>
    <p:sldLayoutId id="2147483888" r:id="rId73"/>
    <p:sldLayoutId id="2147483889" r:id="rId74"/>
    <p:sldLayoutId id="2147483890" r:id="rId75"/>
    <p:sldLayoutId id="2147483891" r:id="rId76"/>
    <p:sldLayoutId id="2147483892" r:id="rId77"/>
    <p:sldLayoutId id="2147483893" r:id="rId78"/>
    <p:sldLayoutId id="2147483894" r:id="rId79"/>
    <p:sldLayoutId id="2147483895" r:id="rId80"/>
    <p:sldLayoutId id="2147483896" r:id="rId81"/>
    <p:sldLayoutId id="2147483897" r:id="rId82"/>
    <p:sldLayoutId id="2147483898" r:id="rId83"/>
    <p:sldLayoutId id="2147483899" r:id="rId84"/>
    <p:sldLayoutId id="2147483900" r:id="rId85"/>
    <p:sldLayoutId id="2147483901" r:id="rId86"/>
    <p:sldLayoutId id="2147483902" r:id="rId87"/>
    <p:sldLayoutId id="2147483903" r:id="rId88"/>
    <p:sldLayoutId id="2147483904" r:id="rId89"/>
    <p:sldLayoutId id="2147483905" r:id="rId90"/>
    <p:sldLayoutId id="2147483906" r:id="rId91"/>
    <p:sldLayoutId id="2147483907" r:id="rId92"/>
    <p:sldLayoutId id="2147483908" r:id="rId93"/>
    <p:sldLayoutId id="2147483909" r:id="rId94"/>
    <p:sldLayoutId id="2147483910" r:id="rId95"/>
    <p:sldLayoutId id="2147483911" r:id="rId96"/>
    <p:sldLayoutId id="2147483912" r:id="rId97"/>
    <p:sldLayoutId id="2147483913" r:id="rId98"/>
    <p:sldLayoutId id="2147483914" r:id="rId99"/>
    <p:sldLayoutId id="2147483915" r:id="rId100"/>
    <p:sldLayoutId id="2147483916" r:id="rId101"/>
    <p:sldLayoutId id="2147483917" r:id="rId102"/>
    <p:sldLayoutId id="2147483918" r:id="rId103"/>
    <p:sldLayoutId id="2147483919" r:id="rId104"/>
    <p:sldLayoutId id="2147483920" r:id="rId105"/>
    <p:sldLayoutId id="2147483921" r:id="rId106"/>
    <p:sldLayoutId id="2147483922" r:id="rId107"/>
    <p:sldLayoutId id="2147483923" r:id="rId108"/>
    <p:sldLayoutId id="2147483924" r:id="rId109"/>
    <p:sldLayoutId id="2147483925" r:id="rId110"/>
    <p:sldLayoutId id="2147483926" r:id="rId111"/>
  </p:sldLayoutIdLst>
  <p:hf hdr="0" ftr="0" dt="0"/>
  <p:txStyles>
    <p:titleStyle>
      <a:lvl1pPr algn="l" defTabSz="914400" rtl="0" eaLnBrk="1" latinLnBrk="0" hangingPunct="1">
        <a:lnSpc>
          <a:spcPct val="80000"/>
        </a:lnSpc>
        <a:spcBef>
          <a:spcPct val="0"/>
        </a:spcBef>
        <a:buNone/>
        <a:defRPr sz="3600" b="1" i="0" kern="1200" spc="-100" baseline="0">
          <a:solidFill>
            <a:schemeClr val="tx1"/>
          </a:solidFill>
          <a:latin typeface="+mj-lt"/>
          <a:ea typeface="Montserrat" panose="00000500000000000000" charset="0"/>
          <a:cs typeface="Montserrat" panose="00000500000000000000" charset="0"/>
        </a:defRPr>
      </a:lvl1pPr>
    </p:titleStyle>
    <p:bodyStyle>
      <a:lvl1pPr marL="0" indent="0" algn="l" defTabSz="914400" rtl="0" eaLnBrk="1" latinLnBrk="0" hangingPunct="1">
        <a:lnSpc>
          <a:spcPct val="150000"/>
        </a:lnSpc>
        <a:spcBef>
          <a:spcPts val="1000"/>
        </a:spcBef>
        <a:buFont typeface="Arial" panose="020B0604020202020204" pitchFamily="34" charset="0"/>
        <a:buNone/>
        <a:defRPr sz="2800" kern="1200">
          <a:solidFill>
            <a:schemeClr val="tx1"/>
          </a:solidFill>
          <a:latin typeface="+mn-lt"/>
          <a:ea typeface="+mn-ea"/>
          <a:cs typeface="+mn-cs"/>
        </a:defRPr>
      </a:lvl1pPr>
      <a:lvl2pPr marL="0" indent="0" algn="l" defTabSz="914400" rtl="0" eaLnBrk="1" latinLnBrk="0" hangingPunct="1">
        <a:lnSpc>
          <a:spcPct val="150000"/>
        </a:lnSpc>
        <a:spcBef>
          <a:spcPts val="500"/>
        </a:spcBef>
        <a:buFont typeface="Arial" panose="020B0604020202020204" pitchFamily="34" charset="0"/>
        <a:buNone/>
        <a:defRPr sz="1800" kern="1200">
          <a:solidFill>
            <a:schemeClr val="tx1"/>
          </a:solidFill>
          <a:latin typeface="+mn-lt"/>
          <a:ea typeface="+mn-ea"/>
          <a:cs typeface="+mn-cs"/>
        </a:defRPr>
      </a:lvl2pPr>
      <a:lvl3pPr marL="0" indent="0" algn="l" defTabSz="914400" rtl="0" eaLnBrk="1" latinLnBrk="0" hangingPunct="1">
        <a:lnSpc>
          <a:spcPct val="150000"/>
        </a:lnSpc>
        <a:spcBef>
          <a:spcPts val="500"/>
        </a:spcBef>
        <a:buFont typeface="Arial" panose="020B0604020202020204" pitchFamily="34" charset="0"/>
        <a:buNone/>
        <a:defRPr sz="1200" kern="1200">
          <a:solidFill>
            <a:schemeClr val="tx1"/>
          </a:solidFill>
          <a:latin typeface="+mn-lt"/>
          <a:ea typeface="+mn-ea"/>
          <a:cs typeface="+mn-cs"/>
        </a:defRPr>
      </a:lvl3pPr>
      <a:lvl4pPr marL="0" indent="0" algn="l" defTabSz="914400" rtl="0" eaLnBrk="1" latinLnBrk="0" hangingPunct="1">
        <a:lnSpc>
          <a:spcPct val="150000"/>
        </a:lnSpc>
        <a:spcBef>
          <a:spcPts val="500"/>
        </a:spcBef>
        <a:buFont typeface="Arial" panose="020B0604020202020204" pitchFamily="34" charset="0"/>
        <a:buNone/>
        <a:defRPr sz="1000" kern="1200">
          <a:solidFill>
            <a:schemeClr val="tx1">
              <a:alpha val="70000"/>
            </a:schemeClr>
          </a:solidFill>
          <a:latin typeface="+mn-lt"/>
          <a:ea typeface="+mn-ea"/>
          <a:cs typeface="+mn-cs"/>
        </a:defRPr>
      </a:lvl4pPr>
      <a:lvl5pPr marL="0" indent="0" algn="l" defTabSz="914400" rtl="0" eaLnBrk="1" latinLnBrk="0" hangingPunct="1">
        <a:lnSpc>
          <a:spcPct val="150000"/>
        </a:lnSpc>
        <a:spcBef>
          <a:spcPts val="500"/>
        </a:spcBef>
        <a:buFont typeface="Arial" panose="020B0604020202020204" pitchFamily="34" charset="0"/>
        <a:buNone/>
        <a:defRPr sz="1000" kern="1200" baseline="0">
          <a:solidFill>
            <a:schemeClr val="tx1">
              <a:alpha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21"/>
    </p:custDataLst>
  </p:cSld>
  <p:clrMap bg1="lt1" tx1="dk1" bg2="lt2" tx2="dk2" accent1="accent1" accent2="accent2" accent3="accent3" accent4="accent4" accent5="accent5" accent6="accent6" hlink="hlink" folHlink="folHlink"/>
  <p:sldLayoutIdLst>
    <p:sldLayoutId id="2147483928" r:id="rId1"/>
    <p:sldLayoutId id="2147483929" r:id="rId2"/>
    <p:sldLayoutId id="2147483930" r:id="rId3"/>
    <p:sldLayoutId id="2147483931" r:id="rId4"/>
    <p:sldLayoutId id="2147483932" r:id="rId5"/>
    <p:sldLayoutId id="2147483933" r:id="rId6"/>
    <p:sldLayoutId id="2147483934" r:id="rId7"/>
    <p:sldLayoutId id="2147483935" r:id="rId8"/>
    <p:sldLayoutId id="2147483936" r:id="rId9"/>
    <p:sldLayoutId id="2147483937" r:id="rId10"/>
    <p:sldLayoutId id="2147483938" r:id="rId11"/>
    <p:sldLayoutId id="2147483939" r:id="rId12"/>
    <p:sldLayoutId id="2147483940" r:id="rId13"/>
    <p:sldLayoutId id="2147483941" r:id="rId14"/>
    <p:sldLayoutId id="2147483942" r:id="rId15"/>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2B9125-BDCC-4A88-BD93-DBD4C18FC8F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40E240-EA9A-4315-941E-DD52CB961CE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7"/>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8"/>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9"/>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760FBDFE-C587-4B4C-A407-44438C67B59E}" type="datetimeFigureOut">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5" name="页脚占位符 4"/>
          <p:cNvSpPr>
            <a:spLocks noGrp="1"/>
          </p:cNvSpPr>
          <p:nvPr>
            <p:ph type="ftr" sz="quarter" idx="3"/>
            <p:custDataLst>
              <p:tags r:id="rId20"/>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custDataLst>
              <p:tags r:id="rId21"/>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49AE70B2-8BF9-45C0-BB95-33D1B9D3A854}" type="slidenum">
              <a:rPr kumimoji="0" lang="zh-CN" altLang="en-US" sz="1000" b="0" i="0" u="none" strike="noStrike" kern="1200" cap="none" spc="0" normalizeH="0" baseline="0" noProof="0" smtClean="0">
                <a:ln>
                  <a:noFill/>
                </a:ln>
                <a:solidFill>
                  <a:srgbClr val="000000">
                    <a:tint val="75000"/>
                  </a:srgbClr>
                </a:solidFill>
                <a:effectLst/>
                <a:uLnTx/>
                <a:uFillTx/>
                <a:latin typeface="Arial" panose="020B0604020202020204" pitchFamily="34" charset="0"/>
                <a:ea typeface="微软雅黑" panose="020B0503020204020204" pitchFamily="34" charset="-122"/>
                <a:cs typeface="+mn-cs"/>
              </a:rPr>
            </a:fld>
            <a:endParaRPr kumimoji="0" lang="zh-CN" altLang="en-US" sz="1000" b="0" i="0" u="none" strike="noStrike" kern="1200" cap="none" spc="0" normalizeH="0" baseline="0" noProof="0" dirty="0">
              <a:ln>
                <a:noFill/>
              </a:ln>
              <a:solidFill>
                <a:srgbClr val="000000">
                  <a:tint val="75000"/>
                </a:srgbClr>
              </a:solidFill>
              <a:effectLst/>
              <a:uLnTx/>
              <a:uFillTx/>
              <a:latin typeface="Arial" panose="020B0604020202020204" pitchFamily="34" charset="0"/>
              <a:ea typeface="微软雅黑" panose="020B0503020204020204" pitchFamily="34" charset="-122"/>
              <a:cs typeface="+mn-cs"/>
            </a:endParaRPr>
          </a:p>
        </p:txBody>
      </p:sp>
    </p:spTree>
    <p:custDataLst>
      <p:tags r:id="rId22"/>
    </p:custDataLst>
  </p:cSld>
  <p:clrMap bg1="lt1" tx1="dk1" bg2="lt2" tx2="dk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 id="2147483967" r:id="rId12"/>
    <p:sldLayoutId id="2147483968" r:id="rId13"/>
    <p:sldLayoutId id="2147483969" r:id="rId14"/>
    <p:sldLayoutId id="2147483970" r:id="rId15"/>
    <p:sldLayoutId id="2147483971" r:id="rId1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2B9125-BDCC-4A88-BD93-DBD4C18FC8F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40E240-EA9A-4315-941E-DD52CB961CE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EFD3AB-DF38-410D-BA7C-D346C03C816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78E51F-C084-471C-AF48-6E18275255F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7.xml"/><Relationship Id="rId3" Type="http://schemas.openxmlformats.org/officeDocument/2006/relationships/image" Target="../media/image13.png"/><Relationship Id="rId2" Type="http://schemas.openxmlformats.org/officeDocument/2006/relationships/tags" Target="../tags/tag125.xml"/><Relationship Id="rId1" Type="http://schemas.openxmlformats.org/officeDocument/2006/relationships/image" Target="../media/image1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04.xml"/><Relationship Id="rId1" Type="http://schemas.openxmlformats.org/officeDocument/2006/relationships/image" Target="../media/image2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03.xml"/><Relationship Id="rId1"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83.xml"/><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93.xml"/><Relationship Id="rId1" Type="http://schemas.openxmlformats.org/officeDocument/2006/relationships/image" Target="../media/image1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20.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31.xml"/><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04.xml"/><Relationship Id="rId1" Type="http://schemas.openxmlformats.org/officeDocument/2006/relationships/image" Target="../media/image19.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04.xml"/><Relationship Id="rId1"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04.xml"/><Relationship Id="rId2" Type="http://schemas.openxmlformats.org/officeDocument/2006/relationships/image" Target="../media/image22.jpeg"/><Relationship Id="rId1" Type="http://schemas.openxmlformats.org/officeDocument/2006/relationships/image" Target="../media/image2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04.xml"/><Relationship Id="rId1"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print">
            <a:extLst>
              <a:ext uri="{28A0092B-C50C-407E-A947-70E740481C1C}">
                <a14:useLocalDpi xmlns:a14="http://schemas.microsoft.com/office/drawing/2010/main" val="0"/>
              </a:ext>
            </a:extLst>
          </a:blip>
          <a:srcRect t="10016" b="10050"/>
          <a:stretch>
            <a:fillRect/>
          </a:stretch>
        </p:blipFill>
        <p:spPr>
          <a:xfrm>
            <a:off x="542925" y="467048"/>
            <a:ext cx="11106150" cy="5921391"/>
          </a:xfrm>
          <a:prstGeom prst="rect">
            <a:avLst/>
          </a:prstGeom>
        </p:spPr>
      </p:pic>
      <p:sp>
        <p:nvSpPr>
          <p:cNvPr id="7" name="Rectangle 5"/>
          <p:cNvSpPr/>
          <p:nvPr/>
        </p:nvSpPr>
        <p:spPr>
          <a:xfrm>
            <a:off x="542925" y="468723"/>
            <a:ext cx="5518711" cy="5920554"/>
          </a:xfrm>
          <a:prstGeom prst="rect">
            <a:avLst/>
          </a:prstGeom>
          <a:solidFill>
            <a:schemeClr val="tx1">
              <a:lumMod val="95000"/>
              <a:lumOff val="5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16"/>
          <p:cNvSpPr/>
          <p:nvPr/>
        </p:nvSpPr>
        <p:spPr>
          <a:xfrm>
            <a:off x="876336" y="4906952"/>
            <a:ext cx="1609885" cy="79867"/>
          </a:xfrm>
          <a:prstGeom prst="rect">
            <a:avLst/>
          </a:prstGeom>
          <a:solidFill>
            <a:srgbClr val="00AD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16" name="Straight Connector 32"/>
          <p:cNvCxnSpPr/>
          <p:nvPr/>
        </p:nvCxnSpPr>
        <p:spPr>
          <a:xfrm flipV="1">
            <a:off x="1025190" y="3433516"/>
            <a:ext cx="9865360" cy="139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876336" y="2197971"/>
            <a:ext cx="3535680" cy="1106805"/>
          </a:xfrm>
          <a:prstGeom prst="rect">
            <a:avLst/>
          </a:prstGeom>
        </p:spPr>
        <p:txBody>
          <a:bodyPr wrap="none">
            <a:spAutoFit/>
          </a:bodyPr>
          <a:lstStyle/>
          <a:p>
            <a:pPr marL="0" marR="0" lvl="0" indent="0" algn="l" defTabSz="1219200" rtl="0" eaLnBrk="1" fontAlgn="auto" latinLnBrk="0" hangingPunct="1">
              <a:lnSpc>
                <a:spcPct val="100000"/>
              </a:lnSpc>
              <a:spcBef>
                <a:spcPts val="0"/>
              </a:spcBef>
              <a:spcAft>
                <a:spcPts val="0"/>
              </a:spcAft>
              <a:buClrTx/>
              <a:buSzTx/>
              <a:buFontTx/>
              <a:buNone/>
              <a:defRPr/>
            </a:pPr>
            <a:r>
              <a:rPr lang="zh-CN" altLang="en-US" sz="6600" b="1" dirty="0">
                <a:solidFill>
                  <a:prstClr val="white"/>
                </a:solidFill>
                <a:latin typeface="微软雅黑" panose="020B0503020204020204" pitchFamily="34" charset="-122"/>
                <a:ea typeface="微软雅黑" panose="020B0503020204020204" pitchFamily="34" charset="-122"/>
              </a:rPr>
              <a:t>汇报主题</a:t>
            </a:r>
            <a:endParaRPr kumimoji="0" lang="zh-CN" altLang="en-US" sz="6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矩形 19"/>
          <p:cNvSpPr/>
          <p:nvPr/>
        </p:nvSpPr>
        <p:spPr>
          <a:xfrm>
            <a:off x="876336" y="3860802"/>
            <a:ext cx="1959610" cy="520700"/>
          </a:xfrm>
          <a:prstGeom prst="rect">
            <a:avLst/>
          </a:prstGeom>
        </p:spPr>
        <p:txBody>
          <a:bodyPr wrap="none" lIns="91296" tIns="45648" rIns="91296" bIns="45648">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汇报副标题</a:t>
            </a:r>
            <a:endParaRPr kumimoji="0" lang="zh-CN" sz="2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文本框 6"/>
          <p:cNvSpPr txBox="1"/>
          <p:nvPr/>
        </p:nvSpPr>
        <p:spPr>
          <a:xfrm>
            <a:off x="876336" y="4383877"/>
            <a:ext cx="4448603" cy="474345"/>
          </a:xfrm>
          <a:prstGeom prst="rect">
            <a:avLst/>
          </a:prstGeom>
          <a:noFill/>
        </p:spPr>
        <p:txBody>
          <a:bodyPr wrap="square" lIns="91404" tIns="45703" rIns="91404" bIns="45703" rtlCol="0" anchor="t">
            <a:spAutoFit/>
          </a:bodyPr>
          <a:lstStyle/>
          <a:p>
            <a:pPr marL="0" marR="0" lvl="0" indent="0" algn="l" defTabSz="913765" rtl="0" eaLnBrk="1" fontAlgn="auto" latinLnBrk="0" hangingPunct="1">
              <a:lnSpc>
                <a:spcPts val="3000"/>
              </a:lnSpc>
              <a:spcBef>
                <a:spcPts val="0"/>
              </a:spcBef>
              <a:spcAft>
                <a:spcPts val="0"/>
              </a:spcAft>
              <a:buClrTx/>
              <a:buSzTx/>
              <a:buFontTx/>
              <a:buNone/>
              <a:defRPr/>
            </a:pPr>
            <a:r>
              <a:rPr kumimoji="0" lang="zh-CN" altLang="en-US"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汇报人</a:t>
            </a:r>
            <a:r>
              <a:rPr kumimoji="0" lang="zh-CN" altLang="en-US" sz="186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    </a:t>
            </a:r>
            <a:r>
              <a:rPr kumimoji="0" lang="en-US" altLang="zh-CN" sz="1865"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    </a:t>
            </a:r>
            <a:r>
              <a:rPr kumimoji="0" 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汇报时间</a:t>
            </a:r>
            <a:endParaRPr kumimoji="0" 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2" name="图片 1" descr="logo"/>
          <p:cNvPicPr>
            <a:picLocks noChangeAspect="1"/>
          </p:cNvPicPr>
          <p:nvPr>
            <p:custDataLst>
              <p:tags r:id="rId2"/>
            </p:custDataLst>
          </p:nvPr>
        </p:nvPicPr>
        <p:blipFill>
          <a:blip r:embed="rId3"/>
          <a:stretch>
            <a:fillRect/>
          </a:stretch>
        </p:blipFill>
        <p:spPr>
          <a:xfrm>
            <a:off x="953770" y="746125"/>
            <a:ext cx="2177415" cy="626745"/>
          </a:xfrm>
          <a:prstGeom prst="rect">
            <a:avLst/>
          </a:prstGeom>
        </p:spPr>
      </p:pic>
      <p:cxnSp>
        <p:nvCxnSpPr>
          <p:cNvPr id="14" name="直接连接符 13"/>
          <p:cNvCxnSpPr/>
          <p:nvPr/>
        </p:nvCxnSpPr>
        <p:spPr>
          <a:xfrm flipH="1">
            <a:off x="4651835" y="2517760"/>
            <a:ext cx="1564002" cy="0"/>
          </a:xfrm>
          <a:prstGeom prst="line">
            <a:avLst/>
          </a:prstGeom>
          <a:ln cap="rnd" cmpd="sng">
            <a:solidFill>
              <a:srgbClr val="FFC000"/>
            </a:solidFill>
            <a:round/>
            <a:headEnd type="oval"/>
          </a:ln>
        </p:spPr>
        <p:style>
          <a:lnRef idx="1">
            <a:schemeClr val="accent2"/>
          </a:lnRef>
          <a:fillRef idx="0">
            <a:schemeClr val="accent2"/>
          </a:fillRef>
          <a:effectRef idx="0">
            <a:schemeClr val="accent2"/>
          </a:effectRef>
          <a:fontRef idx="minor">
            <a:schemeClr val="tx1"/>
          </a:fontRef>
        </p:style>
      </p:cxnSp>
      <p:sp>
        <p:nvSpPr>
          <p:cNvPr id="15" name="文本框 14"/>
          <p:cNvSpPr txBox="1"/>
          <p:nvPr/>
        </p:nvSpPr>
        <p:spPr>
          <a:xfrm>
            <a:off x="5085667" y="2565840"/>
            <a:ext cx="2607993" cy="737235"/>
          </a:xfrm>
          <a:prstGeom prst="rect">
            <a:avLst/>
          </a:prstGeom>
          <a:noFill/>
        </p:spPr>
        <p:txBody>
          <a:bodyPr wrap="square" rtlCol="0">
            <a:spAutoFit/>
          </a:bodyPr>
          <a:p>
            <a:r>
              <a:rPr lang="zh-CN" altLang="en-US" sz="1400" b="1" dirty="0">
                <a:solidFill>
                  <a:schemeClr val="bg1"/>
                </a:solidFill>
                <a:latin typeface="微软雅黑" panose="020B0503020204020204" pitchFamily="34" charset="-122"/>
                <a:ea typeface="微软雅黑" panose="020B0503020204020204" pitchFamily="34" charset="-122"/>
              </a:rPr>
              <a:t>标题</a:t>
            </a:r>
            <a:r>
              <a:rPr lang="zh-CN" altLang="en-US" sz="1400" b="1" dirty="0" smtClean="0">
                <a:solidFill>
                  <a:schemeClr val="bg1"/>
                </a:solidFill>
                <a:latin typeface="微软雅黑" panose="020B0503020204020204" pitchFamily="34" charset="-122"/>
                <a:ea typeface="微软雅黑" panose="020B0503020204020204" pitchFamily="34" charset="-122"/>
              </a:rPr>
              <a:t>正文</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字体：微软雅黑</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文本加粗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字号：</a:t>
            </a:r>
            <a:r>
              <a:rPr lang="en-US" altLang="zh-CN" sz="1400" dirty="0" smtClean="0">
                <a:solidFill>
                  <a:schemeClr val="bg1"/>
                </a:solidFill>
                <a:latin typeface="微软雅黑" panose="020B0503020204020204" pitchFamily="34" charset="-122"/>
                <a:ea typeface="微软雅黑" panose="020B0503020204020204" pitchFamily="34" charset="-122"/>
              </a:rPr>
              <a:t>66</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flipH="1">
            <a:off x="3291030" y="4081130"/>
            <a:ext cx="1564002" cy="0"/>
          </a:xfrm>
          <a:prstGeom prst="line">
            <a:avLst/>
          </a:prstGeom>
          <a:ln cap="rnd" cmpd="sng">
            <a:solidFill>
              <a:srgbClr val="FFC000"/>
            </a:solidFill>
            <a:round/>
            <a:headEnd type="oval"/>
          </a:ln>
        </p:spPr>
        <p:style>
          <a:lnRef idx="1">
            <a:schemeClr val="accent2"/>
          </a:lnRef>
          <a:fillRef idx="0">
            <a:schemeClr val="accent2"/>
          </a:fillRef>
          <a:effectRef idx="0">
            <a:schemeClr val="accent2"/>
          </a:effectRef>
          <a:fontRef idx="minor">
            <a:schemeClr val="tx1"/>
          </a:fontRef>
        </p:style>
      </p:cxnSp>
      <p:sp>
        <p:nvSpPr>
          <p:cNvPr id="4" name="文本框 3"/>
          <p:cNvSpPr txBox="1"/>
          <p:nvPr/>
        </p:nvSpPr>
        <p:spPr>
          <a:xfrm>
            <a:off x="3724862" y="4129210"/>
            <a:ext cx="2607993" cy="737235"/>
          </a:xfrm>
          <a:prstGeom prst="rect">
            <a:avLst/>
          </a:prstGeom>
          <a:noFill/>
        </p:spPr>
        <p:txBody>
          <a:bodyPr wrap="square" rtlCol="0">
            <a:spAutoFit/>
          </a:bodyPr>
          <a:p>
            <a:r>
              <a:rPr lang="zh-CN" altLang="en-US" sz="1400" dirty="0" smtClean="0">
                <a:solidFill>
                  <a:schemeClr val="bg1"/>
                </a:solidFill>
                <a:latin typeface="微软雅黑" panose="020B0503020204020204" pitchFamily="34" charset="-122"/>
                <a:ea typeface="微软雅黑" panose="020B0503020204020204" pitchFamily="34" charset="-122"/>
              </a:rPr>
              <a:t>副标题</a:t>
            </a:r>
            <a:endParaRPr lang="zh-CN" altLang="en-US"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字体：微软雅黑</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文本加粗</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字号：</a:t>
            </a:r>
            <a:r>
              <a:rPr lang="en-US" altLang="zh-CN" sz="1400" dirty="0" smtClean="0">
                <a:solidFill>
                  <a:schemeClr val="bg1"/>
                </a:solidFill>
                <a:latin typeface="微软雅黑" panose="020B0503020204020204" pitchFamily="34" charset="-122"/>
                <a:ea typeface="微软雅黑" panose="020B0503020204020204" pitchFamily="34" charset="-122"/>
              </a:rPr>
              <a:t>28</a:t>
            </a:r>
            <a:endParaRPr lang="en-US" altLang="zh-CN" sz="140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8839200" y="-735154"/>
            <a:ext cx="4343400" cy="36625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32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sym typeface="+mn-ea"/>
              </a:rPr>
              <a:t>07</a:t>
            </a:r>
            <a:endParaRPr kumimoji="0" lang="zh-CN" altLang="en-US" sz="23200" b="1" i="0" u="none" strike="noStrike" kern="1200" cap="none" spc="0" normalizeH="0" baseline="0" noProof="0" dirty="0">
              <a:ln>
                <a:noFill/>
              </a:ln>
              <a:solidFill>
                <a:prstClr val="white">
                  <a:lumMod val="95000"/>
                </a:prstClr>
              </a:solidFill>
              <a:effectLst/>
              <a:uLnTx/>
              <a:uFillTx/>
              <a:latin typeface="华文细黑" panose="02010600040101010101" charset="-122"/>
              <a:ea typeface="华文细黑" panose="02010600040101010101" charset="-122"/>
              <a:cs typeface="华文细黑" panose="02010600040101010101" charset="-122"/>
            </a:endParaRPr>
          </a:p>
        </p:txBody>
      </p:sp>
      <p:sp>
        <p:nvSpPr>
          <p:cNvPr id="17" name="Square"/>
          <p:cNvSpPr/>
          <p:nvPr/>
        </p:nvSpPr>
        <p:spPr>
          <a:xfrm>
            <a:off x="5486400" y="408707"/>
            <a:ext cx="152400" cy="2105891"/>
          </a:xfrm>
          <a:prstGeom prst="rect">
            <a:avLst/>
          </a:prstGeom>
          <a:gradFill>
            <a:gsLst>
              <a:gs pos="0">
                <a:srgbClr val="5C33E6"/>
              </a:gs>
              <a:gs pos="100000">
                <a:srgbClr val="1AAEC7"/>
              </a:gs>
            </a:gsLst>
            <a:lin ang="249823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32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sym typeface="Helvetica Neue Medium"/>
            </a:endParaRPr>
          </a:p>
        </p:txBody>
      </p:sp>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t="5396" b="2119"/>
          <a:stretch>
            <a:fillRect/>
          </a:stretch>
        </p:blipFill>
        <p:spPr>
          <a:xfrm>
            <a:off x="-1" y="0"/>
            <a:ext cx="4943475" cy="6858000"/>
          </a:xfrm>
          <a:prstGeom prst="rect">
            <a:avLst/>
          </a:prstGeom>
        </p:spPr>
      </p:pic>
      <p:sp>
        <p:nvSpPr>
          <p:cNvPr id="3" name="文本框 2"/>
          <p:cNvSpPr txBox="1"/>
          <p:nvPr/>
        </p:nvSpPr>
        <p:spPr>
          <a:xfrm>
            <a:off x="5398348" y="3964283"/>
            <a:ext cx="6277640" cy="70675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7</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 </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 name="文本框 3"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5375312" y="3107463"/>
            <a:ext cx="5601335" cy="82994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章节</a:t>
            </a: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七</a:t>
            </a:r>
            <a:endPar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3" name="矩形 12"/>
          <p:cNvSpPr/>
          <p:nvPr/>
        </p:nvSpPr>
        <p:spPr>
          <a:xfrm>
            <a:off x="5398348" y="4530892"/>
            <a:ext cx="6357581" cy="1753235"/>
          </a:xfrm>
          <a:prstGeom prst="rect">
            <a:avLst/>
          </a:prstGeom>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内容内容内容内容内容内容内容内容内容内容内容内容内容内容内容内容内容内容内容内容内容内容内容内容内容内容内容内容内容内容内容内容内容内容内容内容内容内容内容内容内容内容内容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内容内容内容内容内容内容内容内容内容内容内容内容内容内容内容内容内容内容内容内容内容内容内容内容内容内容内容内容内容内容内容内容内容内容内容内容内容内容内容内容内容内容内容</a:t>
            </a:r>
            <a:endPar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t="6583" b="1892"/>
          <a:stretch>
            <a:fillRect/>
          </a:stretch>
        </p:blipFill>
        <p:spPr>
          <a:xfrm>
            <a:off x="952500" y="-2"/>
            <a:ext cx="11239500" cy="6858001"/>
          </a:xfrm>
          <a:prstGeom prst="rect">
            <a:avLst/>
          </a:prstGeom>
        </p:spPr>
      </p:pic>
      <p:sp>
        <p:nvSpPr>
          <p:cNvPr id="3" name="矩形 2"/>
          <p:cNvSpPr/>
          <p:nvPr/>
        </p:nvSpPr>
        <p:spPr>
          <a:xfrm>
            <a:off x="952500" y="0"/>
            <a:ext cx="11239500" cy="6858000"/>
          </a:xfrm>
          <a:prstGeom prst="rect">
            <a:avLst/>
          </a:prstGeom>
          <a:solidFill>
            <a:srgbClr val="1E243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Open Sans" panose="020B0606030504020204"/>
              <a:ea typeface="微软雅黑" panose="020B0503020204020204" pitchFamily="34" charset="-122"/>
              <a:cs typeface="Open Sans" panose="020B0606030504020204"/>
            </a:endParaRPr>
          </a:p>
        </p:txBody>
      </p:sp>
      <p:sp>
        <p:nvSpPr>
          <p:cNvPr id="2" name="e7d195523061f1c0" descr="e7d195523061f1c0f0ec610a92cff745ee13794c7b8d98f8E73673273C9E8BE17CC3D63B9B1D6426C348A354AD505654C28F453CD7C8F90EADD06C08281DAED7140E5AAAED5880ECE414DFB6A93B82BEC1385E9565BC14C748CB3EB434CC0B451F87B3C338E944B78E19862D061FDC13B6571F1FE8C78909071FC2F7F05CF37685F9D5F268FB4FD0" hidden="1"/>
          <p:cNvSpPr txBox="1"/>
          <p:nvPr/>
        </p:nvSpPr>
        <p:spPr>
          <a:xfrm>
            <a:off x="-355600" y="1803400"/>
            <a:ext cx="293927" cy="1016000"/>
          </a:xfrm>
          <a:prstGeom prst="rect">
            <a:avLst/>
          </a:prstGeom>
          <a:noFill/>
        </p:spPr>
        <p:txBody>
          <a:bodyPr vert="wordArtVert"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00" b="0" i="0" u="none" strike="noStrike" kern="1200" cap="none" spc="0" normalizeH="0" baseline="0" noProof="0">
                <a:ln>
                  <a:noFill/>
                </a:ln>
                <a:solidFill>
                  <a:srgbClr val="24282B"/>
                </a:solidFill>
                <a:effectLst/>
                <a:uLnTx/>
                <a:uFillTx/>
                <a:latin typeface="Open Sans" panose="020B0606030504020204"/>
                <a:ea typeface="Open Sans" panose="020B0606030504020204"/>
                <a:cs typeface="Open Sans" panose="020B0606030504020204"/>
              </a:rPr>
              <a:t>e7d195523061f1c0f0ec610a92cff745ee13794c7b8d98f8E73673273C9E8BE17CC3D63B9B1D6426C348A354AD505654C28F453CD7C8F90EADD06C08281DAED7140E5AAAED5880ECE414DFB6A93B82BEC1385E9565BC14C748CB3EB434CC0B451F87B3C338E944B78E19862D061FDC13B6571F1FE8C78909071FC2F7F05CF37685F9D5F268FB4FD0</a:t>
            </a:r>
            <a:endParaRPr kumimoji="0" lang="zh-CN" altLang="en-US" sz="100" b="0" i="0" u="none" strike="noStrike" kern="1200" cap="none" spc="0" normalizeH="0" baseline="0" noProof="0">
              <a:ln>
                <a:noFill/>
              </a:ln>
              <a:solidFill>
                <a:srgbClr val="24282B"/>
              </a:solidFill>
              <a:effectLst/>
              <a:uLnTx/>
              <a:uFillTx/>
              <a:latin typeface="Open Sans" panose="020B0606030504020204"/>
              <a:ea typeface="微软雅黑" panose="020B0503020204020204" pitchFamily="34" charset="-122"/>
              <a:cs typeface="Open Sans" panose="020B0606030504020204"/>
            </a:endParaRPr>
          </a:p>
        </p:txBody>
      </p:sp>
      <p:sp>
        <p:nvSpPr>
          <p:cNvPr id="7" name="矩形 6"/>
          <p:cNvSpPr/>
          <p:nvPr/>
        </p:nvSpPr>
        <p:spPr>
          <a:xfrm>
            <a:off x="1437692" y="2558228"/>
            <a:ext cx="10250065" cy="1861185"/>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ts val="0"/>
              </a:spcAft>
              <a:buClrTx/>
              <a:buSzTx/>
              <a:buFontTx/>
              <a:buNone/>
              <a:defRPr sz="2500" b="0">
                <a:solidFill>
                  <a:srgbClr val="F7F9FF"/>
                </a:solidFill>
                <a:latin typeface="Roboto Bold"/>
                <a:ea typeface="Roboto Bold"/>
                <a:cs typeface="Roboto Bold"/>
                <a:sym typeface="Roboto Bold"/>
              </a:defRPr>
            </a:pPr>
            <a:r>
              <a:rPr kumimoji="0" lang="en-US" sz="11500" b="1" i="0" u="none" strike="noStrike" kern="1200" cap="none" spc="0" normalizeH="0" baseline="0" noProof="0" dirty="0">
                <a:ln>
                  <a:noFill/>
                </a:ln>
                <a:solidFill>
                  <a:srgbClr val="F7F9FF"/>
                </a:solidFill>
                <a:effectLst/>
                <a:uLnTx/>
                <a:uFillTx/>
                <a:latin typeface="微软雅黑" panose="020B0503020204020204" pitchFamily="34" charset="-122"/>
                <a:ea typeface="微软雅黑" panose="020B0503020204020204" pitchFamily="34" charset="-122"/>
                <a:sym typeface="Roboto Bold"/>
              </a:rPr>
              <a:t>THANKS</a:t>
            </a:r>
            <a:endParaRPr kumimoji="0" lang="en-US" sz="11500" b="1" i="0" u="none" strike="noStrike" kern="1200" cap="none" spc="0" normalizeH="0" baseline="0" noProof="0" dirty="0">
              <a:ln>
                <a:noFill/>
              </a:ln>
              <a:solidFill>
                <a:srgbClr val="F7F9FF"/>
              </a:solidFill>
              <a:effectLst/>
              <a:uLnTx/>
              <a:uFillTx/>
              <a:latin typeface="微软雅黑" panose="020B0503020204020204" pitchFamily="34" charset="-122"/>
              <a:ea typeface="微软雅黑" panose="020B0503020204020204" pitchFamily="34" charset="-122"/>
              <a:sym typeface="Roboto Bold"/>
            </a:endParaRPr>
          </a:p>
        </p:txBody>
      </p:sp>
      <p:sp>
        <p:nvSpPr>
          <p:cNvPr id="11" name="Rectangle 61"/>
          <p:cNvSpPr/>
          <p:nvPr/>
        </p:nvSpPr>
        <p:spPr>
          <a:xfrm>
            <a:off x="84222" y="4336785"/>
            <a:ext cx="12192000" cy="343500"/>
          </a:xfrm>
          <a:prstGeom prst="rect">
            <a:avLst/>
          </a:prstGeom>
          <a:gradFill>
            <a:gsLst>
              <a:gs pos="100000">
                <a:srgbClr val="5BC9B0"/>
              </a:gs>
              <a:gs pos="0">
                <a:srgbClr val="6C9FF4"/>
              </a:gs>
            </a:gsLst>
            <a:lin ang="18600000" scaled="0"/>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rgbClr val="FFFFFF"/>
              </a:solidFill>
              <a:effectLst/>
              <a:uLnTx/>
              <a:uFillTx/>
              <a:latin typeface="Source Sans Pro"/>
              <a:ea typeface="微软雅黑" panose="020B0503020204020204" pitchFamily="34" charset="-122"/>
              <a:cs typeface="+mn-cs"/>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732790" y="-27305"/>
            <a:ext cx="4607560" cy="6911975"/>
          </a:xfrm>
          <a:prstGeom prst="rect">
            <a:avLst/>
          </a:prstGeom>
        </p:spPr>
      </p:pic>
      <p:sp>
        <p:nvSpPr>
          <p:cNvPr id="10" name="矩形 9"/>
          <p:cNvSpPr/>
          <p:nvPr/>
        </p:nvSpPr>
        <p:spPr>
          <a:xfrm>
            <a:off x="728813" y="0"/>
            <a:ext cx="4607091" cy="6873240"/>
          </a:xfrm>
          <a:prstGeom prst="rect">
            <a:avLst/>
          </a:prstGeom>
          <a:solidFill>
            <a:schemeClr val="tx1">
              <a:lumMod val="65000"/>
              <a:lumOff val="3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white"/>
              </a:solidFill>
              <a:effectLst/>
              <a:uLnTx/>
              <a:uFillTx/>
              <a:latin typeface="Open Sans Light" panose="020B0306030504020204" pitchFamily="34" charset="0"/>
              <a:ea typeface="微软雅黑" panose="020B0503020204020204" pitchFamily="34" charset="-122"/>
              <a:cs typeface="+mn-cs"/>
              <a:sym typeface="+mn-ea"/>
            </a:endParaRPr>
          </a:p>
        </p:txBody>
      </p:sp>
      <p:sp>
        <p:nvSpPr>
          <p:cNvPr id="7" name="TextBox 10"/>
          <p:cNvSpPr txBox="1"/>
          <p:nvPr/>
        </p:nvSpPr>
        <p:spPr>
          <a:xfrm>
            <a:off x="5911654" y="1357253"/>
            <a:ext cx="534763" cy="390876"/>
          </a:xfrm>
          <a:prstGeom prst="rect">
            <a:avLst/>
          </a:prstGeom>
          <a:noFill/>
        </p:spPr>
        <p:txBody>
          <a:bodyPr wrap="none" lIns="0" rtlCol="0">
            <a:spAutoFit/>
          </a:bodyPr>
          <a:lstStyle/>
          <a:p>
            <a:pPr marL="0" marR="0" lvl="0" indent="0" algn="r" defTabSz="914400" rtl="0" eaLnBrk="1" fontAlgn="auto" latinLnBrk="0" hangingPunct="1">
              <a:lnSpc>
                <a:spcPct val="80000"/>
              </a:lnSpc>
              <a:spcBef>
                <a:spcPts val="0"/>
              </a:spcBef>
              <a:spcAft>
                <a:spcPts val="0"/>
              </a:spcAft>
              <a:buClrTx/>
              <a:buSzTx/>
              <a:buFontTx/>
              <a:buNone/>
              <a:defRPr/>
            </a:pPr>
            <a:r>
              <a:rPr kumimoji="0" lang="en-US" sz="2400" b="1" i="0" u="none" strike="noStrike" kern="1200" cap="none" spc="0" normalizeH="0" baseline="0" noProof="0" dirty="0">
                <a:ln>
                  <a:noFill/>
                </a:ln>
                <a:solidFill>
                  <a:srgbClr val="63C5CF"/>
                </a:solidFill>
                <a:effectLst/>
                <a:uLnTx/>
                <a:uFillTx/>
                <a:latin typeface="Roboto" charset="0"/>
                <a:ea typeface="Roboto" charset="0"/>
                <a:cs typeface="Roboto" charset="0"/>
              </a:rPr>
              <a:t>01.</a:t>
            </a:r>
            <a:endParaRPr kumimoji="0" lang="en-US" sz="2400" b="1" i="0" u="none" strike="noStrike" kern="1200" cap="none" spc="0" normalizeH="0" baseline="0" noProof="0" dirty="0">
              <a:ln>
                <a:noFill/>
              </a:ln>
              <a:solidFill>
                <a:srgbClr val="63C5CF"/>
              </a:solidFill>
              <a:effectLst/>
              <a:uLnTx/>
              <a:uFillTx/>
              <a:latin typeface="Roboto" charset="0"/>
              <a:ea typeface="Roboto" charset="0"/>
              <a:cs typeface="Roboto" charset="0"/>
            </a:endParaRPr>
          </a:p>
        </p:txBody>
      </p:sp>
      <p:sp>
        <p:nvSpPr>
          <p:cNvPr id="11" name="TextBox 14"/>
          <p:cNvSpPr txBox="1"/>
          <p:nvPr/>
        </p:nvSpPr>
        <p:spPr>
          <a:xfrm>
            <a:off x="9201820" y="1357253"/>
            <a:ext cx="534763" cy="390876"/>
          </a:xfrm>
          <a:prstGeom prst="rect">
            <a:avLst/>
          </a:prstGeom>
          <a:noFill/>
        </p:spPr>
        <p:txBody>
          <a:bodyPr wrap="none" lIns="0" rtlCol="0">
            <a:spAutoFit/>
          </a:bodyPr>
          <a:lstStyle/>
          <a:p>
            <a:pPr marL="0" marR="0" lvl="0" indent="0" algn="r" defTabSz="914400" rtl="0" eaLnBrk="1" fontAlgn="auto" latinLnBrk="0" hangingPunct="1">
              <a:lnSpc>
                <a:spcPct val="80000"/>
              </a:lnSpc>
              <a:spcBef>
                <a:spcPts val="0"/>
              </a:spcBef>
              <a:spcAft>
                <a:spcPts val="0"/>
              </a:spcAft>
              <a:buClrTx/>
              <a:buSzTx/>
              <a:buFontTx/>
              <a:buNone/>
              <a:defRPr/>
            </a:pPr>
            <a:r>
              <a:rPr kumimoji="0" lang="en-US" sz="2400" b="1" i="0" u="none" strike="noStrike" kern="1200" cap="none" spc="0" normalizeH="0" baseline="0" noProof="0" dirty="0">
                <a:ln>
                  <a:noFill/>
                </a:ln>
                <a:solidFill>
                  <a:srgbClr val="63C5CF"/>
                </a:solidFill>
                <a:effectLst/>
                <a:uLnTx/>
                <a:uFillTx/>
                <a:latin typeface="Roboto" charset="0"/>
                <a:ea typeface="Roboto" charset="0"/>
                <a:cs typeface="Roboto" charset="0"/>
              </a:rPr>
              <a:t>02.</a:t>
            </a:r>
            <a:endParaRPr kumimoji="0" lang="en-US" sz="2400" b="1" i="0" u="none" strike="noStrike" kern="1200" cap="none" spc="0" normalizeH="0" baseline="0" noProof="0" dirty="0">
              <a:ln>
                <a:noFill/>
              </a:ln>
              <a:solidFill>
                <a:srgbClr val="63C5CF"/>
              </a:solidFill>
              <a:effectLst/>
              <a:uLnTx/>
              <a:uFillTx/>
              <a:latin typeface="Roboto" charset="0"/>
              <a:ea typeface="Roboto" charset="0"/>
              <a:cs typeface="Roboto" charset="0"/>
            </a:endParaRPr>
          </a:p>
        </p:txBody>
      </p:sp>
      <p:sp>
        <p:nvSpPr>
          <p:cNvPr id="15" name="TextBox 18"/>
          <p:cNvSpPr txBox="1"/>
          <p:nvPr/>
        </p:nvSpPr>
        <p:spPr>
          <a:xfrm>
            <a:off x="5911654" y="2589297"/>
            <a:ext cx="534763" cy="390876"/>
          </a:xfrm>
          <a:prstGeom prst="rect">
            <a:avLst/>
          </a:prstGeom>
          <a:noFill/>
        </p:spPr>
        <p:txBody>
          <a:bodyPr wrap="none" lIns="0" rtlCol="0">
            <a:spAutoFit/>
          </a:bodyPr>
          <a:lstStyle/>
          <a:p>
            <a:pPr marL="0" marR="0" lvl="0" indent="0" algn="r" defTabSz="914400" rtl="0" eaLnBrk="1" fontAlgn="auto" latinLnBrk="0" hangingPunct="1">
              <a:lnSpc>
                <a:spcPct val="80000"/>
              </a:lnSpc>
              <a:spcBef>
                <a:spcPts val="0"/>
              </a:spcBef>
              <a:spcAft>
                <a:spcPts val="0"/>
              </a:spcAft>
              <a:buClrTx/>
              <a:buSzTx/>
              <a:buFontTx/>
              <a:buNone/>
              <a:defRPr/>
            </a:pPr>
            <a:r>
              <a:rPr kumimoji="0" lang="en-US" sz="2400" b="1" i="0" u="none" strike="noStrike" kern="1200" cap="none" spc="0" normalizeH="0" baseline="0" noProof="0" dirty="0">
                <a:ln>
                  <a:noFill/>
                </a:ln>
                <a:solidFill>
                  <a:srgbClr val="63C5CF"/>
                </a:solidFill>
                <a:effectLst/>
                <a:uLnTx/>
                <a:uFillTx/>
                <a:latin typeface="Roboto" charset="0"/>
                <a:ea typeface="Roboto" charset="0"/>
                <a:cs typeface="Roboto" charset="0"/>
              </a:rPr>
              <a:t>03.</a:t>
            </a:r>
            <a:endParaRPr kumimoji="0" lang="en-US" sz="2400" b="1" i="0" u="none" strike="noStrike" kern="1200" cap="none" spc="0" normalizeH="0" baseline="0" noProof="0" dirty="0">
              <a:ln>
                <a:noFill/>
              </a:ln>
              <a:solidFill>
                <a:srgbClr val="63C5CF"/>
              </a:solidFill>
              <a:effectLst/>
              <a:uLnTx/>
              <a:uFillTx/>
              <a:latin typeface="Roboto" charset="0"/>
              <a:ea typeface="Roboto" charset="0"/>
              <a:cs typeface="Roboto" charset="0"/>
            </a:endParaRPr>
          </a:p>
        </p:txBody>
      </p:sp>
      <p:sp>
        <p:nvSpPr>
          <p:cNvPr id="17" name="矩形 16"/>
          <p:cNvSpPr/>
          <p:nvPr/>
        </p:nvSpPr>
        <p:spPr>
          <a:xfrm rot="-5400000">
            <a:off x="-639105" y="3329501"/>
            <a:ext cx="2165985" cy="260350"/>
          </a:xfrm>
          <a:prstGeom prst="rect">
            <a:avLst/>
          </a:prstGeom>
        </p:spPr>
        <p:txBody>
          <a:bodyPr wrap="none">
            <a:spAutoFit/>
          </a:bodyPr>
          <a:lstStyle/>
          <a:p>
            <a:pPr marL="0" marR="0" lvl="0" indent="0" algn="r" defTabSz="913765" rtl="0" eaLnBrk="1" fontAlgn="auto" latinLnBrk="0" hangingPunct="1">
              <a:lnSpc>
                <a:spcPct val="100000"/>
              </a:lnSpc>
              <a:spcBef>
                <a:spcPts val="0"/>
              </a:spcBef>
              <a:spcAft>
                <a:spcPts val="0"/>
              </a:spcAft>
              <a:buClrTx/>
              <a:buSzTx/>
              <a:buFontTx/>
              <a:buNone/>
              <a:defRPr/>
            </a:pPr>
            <a:r>
              <a:rPr kumimoji="1" lang="en-US" altLang="zh-CN" sz="1100" b="1" i="0" cap="all" baseline="0" noProof="0" dirty="0">
                <a:ln>
                  <a:noFill/>
                </a:ln>
                <a:solidFill>
                  <a:prstClr val="black"/>
                </a:solidFill>
                <a:effectLst/>
                <a:uLnTx/>
                <a:uFillTx/>
                <a:latin typeface="微软雅黑" panose="020B0503020204020204" pitchFamily="34" charset="-122"/>
                <a:ea typeface="宋体" panose="02010600030101010101" pitchFamily="2" charset="-122"/>
                <a:cs typeface="微软雅黑" panose="020B0503020204020204" pitchFamily="34" charset="-122"/>
              </a:rPr>
              <a:t>Xi'an Eurasia University</a:t>
            </a:r>
            <a:endParaRPr kumimoji="1" lang="en-US" altLang="zh-CN" sz="1100" b="1" i="0" cap="all" baseline="0" noProof="0" dirty="0">
              <a:ln>
                <a:noFill/>
              </a:ln>
              <a:solidFill>
                <a:prstClr val="black"/>
              </a:solidFill>
              <a:effectLst/>
              <a:uLnTx/>
              <a:uFillTx/>
              <a:latin typeface="微软雅黑" panose="020B0503020204020204" pitchFamily="34" charset="-122"/>
              <a:ea typeface="宋体" panose="02010600030101010101" pitchFamily="2" charset="-122"/>
              <a:cs typeface="微软雅黑" panose="020B0503020204020204" pitchFamily="34" charset="-122"/>
            </a:endParaRPr>
          </a:p>
        </p:txBody>
      </p:sp>
      <p:sp>
        <p:nvSpPr>
          <p:cNvPr id="19" name="Rectangle 4"/>
          <p:cNvSpPr/>
          <p:nvPr/>
        </p:nvSpPr>
        <p:spPr>
          <a:xfrm>
            <a:off x="5861332" y="5222221"/>
            <a:ext cx="5635341" cy="107610"/>
          </a:xfrm>
          <a:prstGeom prst="rect">
            <a:avLst/>
          </a:prstGeom>
          <a:solidFill>
            <a:srgbClr val="63C5C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prstClr val="white"/>
              </a:solidFill>
              <a:effectLst/>
              <a:uLnTx/>
              <a:uFillTx/>
              <a:latin typeface="Open Sans Light" panose="020B0306030504020204" pitchFamily="34" charset="0"/>
              <a:ea typeface="微软雅黑" panose="020B0503020204020204" pitchFamily="34" charset="-122"/>
              <a:cs typeface="+mn-cs"/>
            </a:endParaRPr>
          </a:p>
        </p:txBody>
      </p:sp>
      <p:sp>
        <p:nvSpPr>
          <p:cNvPr id="22" name="TextBox 18"/>
          <p:cNvSpPr txBox="1"/>
          <p:nvPr/>
        </p:nvSpPr>
        <p:spPr>
          <a:xfrm>
            <a:off x="9188254" y="2593200"/>
            <a:ext cx="534763" cy="390876"/>
          </a:xfrm>
          <a:prstGeom prst="rect">
            <a:avLst/>
          </a:prstGeom>
          <a:noFill/>
        </p:spPr>
        <p:txBody>
          <a:bodyPr wrap="none" lIns="0" rtlCol="0">
            <a:spAutoFit/>
          </a:bodyPr>
          <a:lstStyle/>
          <a:p>
            <a:pPr marL="0" marR="0" lvl="0" indent="0" algn="r" defTabSz="914400" rtl="0" eaLnBrk="1" fontAlgn="auto" latinLnBrk="0" hangingPunct="1">
              <a:lnSpc>
                <a:spcPct val="80000"/>
              </a:lnSpc>
              <a:spcBef>
                <a:spcPts val="0"/>
              </a:spcBef>
              <a:spcAft>
                <a:spcPts val="0"/>
              </a:spcAft>
              <a:buClrTx/>
              <a:buSzTx/>
              <a:buFontTx/>
              <a:buNone/>
              <a:defRPr/>
            </a:pPr>
            <a:r>
              <a:rPr kumimoji="0" lang="en-US" sz="2400" b="1" i="0" u="none" strike="noStrike" kern="1200" cap="none" spc="0" normalizeH="0" baseline="0" noProof="0" dirty="0">
                <a:ln>
                  <a:noFill/>
                </a:ln>
                <a:solidFill>
                  <a:srgbClr val="63C5CF"/>
                </a:solidFill>
                <a:effectLst/>
                <a:uLnTx/>
                <a:uFillTx/>
                <a:latin typeface="Roboto" charset="0"/>
                <a:ea typeface="Roboto" charset="0"/>
                <a:cs typeface="Roboto" charset="0"/>
              </a:rPr>
              <a:t>04.</a:t>
            </a:r>
            <a:endParaRPr kumimoji="0" lang="en-US" sz="2400" b="1" i="0" u="none" strike="noStrike" kern="1200" cap="none" spc="0" normalizeH="0" baseline="0" noProof="0" dirty="0">
              <a:ln>
                <a:noFill/>
              </a:ln>
              <a:solidFill>
                <a:srgbClr val="63C5CF"/>
              </a:solidFill>
              <a:effectLst/>
              <a:uLnTx/>
              <a:uFillTx/>
              <a:latin typeface="Roboto" charset="0"/>
              <a:ea typeface="Roboto" charset="0"/>
              <a:cs typeface="Roboto" charset="0"/>
            </a:endParaRPr>
          </a:p>
        </p:txBody>
      </p:sp>
      <p:sp>
        <p:nvSpPr>
          <p:cNvPr id="27" name="TextBox 18"/>
          <p:cNvSpPr txBox="1"/>
          <p:nvPr/>
        </p:nvSpPr>
        <p:spPr>
          <a:xfrm>
            <a:off x="5916827" y="3991912"/>
            <a:ext cx="529590" cy="386080"/>
          </a:xfrm>
          <a:prstGeom prst="rect">
            <a:avLst/>
          </a:prstGeom>
          <a:noFill/>
        </p:spPr>
        <p:txBody>
          <a:bodyPr wrap="none" lIns="0" rtlCol="0">
            <a:spAutoFit/>
          </a:bodyPr>
          <a:lstStyle/>
          <a:p>
            <a:pPr marL="0" marR="0" lvl="0" indent="0" algn="r" defTabSz="914400" rtl="0" eaLnBrk="1" fontAlgn="auto" latinLnBrk="0" hangingPunct="1">
              <a:lnSpc>
                <a:spcPct val="80000"/>
              </a:lnSpc>
              <a:spcBef>
                <a:spcPts val="0"/>
              </a:spcBef>
              <a:spcAft>
                <a:spcPts val="0"/>
              </a:spcAft>
              <a:buClrTx/>
              <a:buSzTx/>
              <a:buFontTx/>
              <a:buNone/>
              <a:defRPr/>
            </a:pPr>
            <a:r>
              <a:rPr kumimoji="0" lang="en-US" sz="2400" b="1" i="0" u="none" strike="noStrike" kern="1200" cap="none" spc="0" normalizeH="0" baseline="0" noProof="0" dirty="0">
                <a:ln>
                  <a:noFill/>
                </a:ln>
                <a:solidFill>
                  <a:srgbClr val="63C5CF"/>
                </a:solidFill>
                <a:effectLst/>
                <a:uLnTx/>
                <a:uFillTx/>
                <a:latin typeface="Roboto" charset="0"/>
                <a:ea typeface="Roboto" charset="0"/>
                <a:cs typeface="Roboto" charset="0"/>
              </a:rPr>
              <a:t>05.</a:t>
            </a:r>
            <a:endParaRPr kumimoji="0" lang="en-US" sz="2400" b="1" i="0" u="none" strike="noStrike" kern="1200" cap="none" spc="0" normalizeH="0" baseline="0" noProof="0" dirty="0">
              <a:ln>
                <a:noFill/>
              </a:ln>
              <a:solidFill>
                <a:srgbClr val="63C5CF"/>
              </a:solidFill>
              <a:effectLst/>
              <a:uLnTx/>
              <a:uFillTx/>
              <a:latin typeface="Roboto" charset="0"/>
              <a:ea typeface="Roboto" charset="0"/>
              <a:cs typeface="Roboto" charset="0"/>
            </a:endParaRPr>
          </a:p>
        </p:txBody>
      </p:sp>
      <p:sp>
        <p:nvSpPr>
          <p:cNvPr id="30" name="TextBox 18"/>
          <p:cNvSpPr txBox="1"/>
          <p:nvPr/>
        </p:nvSpPr>
        <p:spPr>
          <a:xfrm>
            <a:off x="9193427" y="3995815"/>
            <a:ext cx="529590" cy="386080"/>
          </a:xfrm>
          <a:prstGeom prst="rect">
            <a:avLst/>
          </a:prstGeom>
          <a:noFill/>
        </p:spPr>
        <p:txBody>
          <a:bodyPr wrap="none" lIns="0" rtlCol="0">
            <a:spAutoFit/>
          </a:bodyPr>
          <a:lstStyle/>
          <a:p>
            <a:pPr marL="0" marR="0" lvl="0" indent="0" algn="r" defTabSz="914400" rtl="0" eaLnBrk="1" fontAlgn="auto" latinLnBrk="0" hangingPunct="1">
              <a:lnSpc>
                <a:spcPct val="80000"/>
              </a:lnSpc>
              <a:spcBef>
                <a:spcPts val="0"/>
              </a:spcBef>
              <a:spcAft>
                <a:spcPts val="0"/>
              </a:spcAft>
              <a:buClrTx/>
              <a:buSzTx/>
              <a:buFontTx/>
              <a:buNone/>
              <a:defRPr/>
            </a:pPr>
            <a:r>
              <a:rPr kumimoji="0" lang="en-US" sz="2400" b="1" i="0" u="none" strike="noStrike" kern="1200" cap="none" spc="0" normalizeH="0" baseline="0" noProof="0" dirty="0">
                <a:ln>
                  <a:noFill/>
                </a:ln>
                <a:solidFill>
                  <a:srgbClr val="63C5CF"/>
                </a:solidFill>
                <a:effectLst/>
                <a:uLnTx/>
                <a:uFillTx/>
                <a:latin typeface="Roboto" charset="0"/>
                <a:ea typeface="Roboto" charset="0"/>
                <a:cs typeface="Roboto" charset="0"/>
              </a:rPr>
              <a:t>06.</a:t>
            </a:r>
            <a:endParaRPr kumimoji="0" lang="en-US" sz="2400" b="1" i="0" u="none" strike="noStrike" kern="1200" cap="none" spc="0" normalizeH="0" baseline="0" noProof="0" dirty="0">
              <a:ln>
                <a:noFill/>
              </a:ln>
              <a:solidFill>
                <a:srgbClr val="63C5CF"/>
              </a:solidFill>
              <a:effectLst/>
              <a:uLnTx/>
              <a:uFillTx/>
              <a:latin typeface="Roboto" charset="0"/>
              <a:ea typeface="Roboto" charset="0"/>
              <a:cs typeface="Roboto" charset="0"/>
            </a:endParaRPr>
          </a:p>
        </p:txBody>
      </p:sp>
      <p:sp>
        <p:nvSpPr>
          <p:cNvPr id="31" name="Google Shape;181;p30"/>
          <p:cNvSpPr txBox="1"/>
          <p:nvPr/>
        </p:nvSpPr>
        <p:spPr>
          <a:xfrm>
            <a:off x="6402955" y="2461380"/>
            <a:ext cx="2787027" cy="444500"/>
          </a:xfrm>
          <a:prstGeom prst="rect">
            <a:avLst/>
          </a:prstGeom>
        </p:spPr>
        <p:txBody>
          <a:bodyPr spcFirstLastPara="1" wrap="square" lIns="91425" tIns="91425" rIns="91425" bIns="91425" anchor="t" anchorCtr="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defRPr/>
            </a:pPr>
            <a:r>
              <a:rPr lang="zh-CN" altLang="en-US" sz="2000" b="1" spc="0" noProof="0" dirty="0">
                <a:ln>
                  <a:noFill/>
                </a:ln>
                <a:solidFill>
                  <a:srgbClr val="000000">
                    <a:lumMod val="50000"/>
                    <a:lumOff val="50000"/>
                  </a:srgbClr>
                </a:solidFill>
                <a:effectLst/>
                <a:uLnTx/>
                <a:latin typeface="微软雅黑" panose="020B0503020204020204" pitchFamily="34" charset="-122"/>
                <a:cs typeface="Open Sans" panose="020B0606030504020204" charset="0"/>
                <a:sym typeface="+mn-ea"/>
              </a:rPr>
              <a:t>章节</a:t>
            </a:r>
            <a:r>
              <a:rPr lang="zh-CN" altLang="en-US" sz="2000" b="1" spc="0" noProof="0" dirty="0">
                <a:ln>
                  <a:noFill/>
                </a:ln>
                <a:solidFill>
                  <a:srgbClr val="000000">
                    <a:lumMod val="50000"/>
                    <a:lumOff val="50000"/>
                  </a:srgbClr>
                </a:solidFill>
                <a:effectLst/>
                <a:uLnTx/>
                <a:latin typeface="微软雅黑" panose="020B0503020204020204" pitchFamily="34" charset="-122"/>
                <a:cs typeface="Open Sans" panose="020B0606030504020204" charset="0"/>
                <a:sym typeface="+mn-ea"/>
              </a:rPr>
              <a:t>三</a:t>
            </a:r>
            <a:endParaRPr lang="zh-CN" altLang="en-US" sz="2000" b="1" spc="0" noProof="0" dirty="0">
              <a:ln>
                <a:noFill/>
              </a:ln>
              <a:solidFill>
                <a:srgbClr val="000000">
                  <a:lumMod val="50000"/>
                  <a:lumOff val="50000"/>
                </a:srgbClr>
              </a:solidFill>
              <a:effectLst/>
              <a:uLnTx/>
              <a:latin typeface="微软雅黑" panose="020B0503020204020204" pitchFamily="34" charset="-122"/>
              <a:cs typeface="Open Sans" panose="020B0606030504020204" charset="0"/>
              <a:sym typeface="+mn-ea"/>
            </a:endParaRPr>
          </a:p>
        </p:txBody>
      </p:sp>
      <p:sp>
        <p:nvSpPr>
          <p:cNvPr id="32" name="Google Shape;186;p30"/>
          <p:cNvSpPr txBox="1"/>
          <p:nvPr/>
        </p:nvSpPr>
        <p:spPr>
          <a:xfrm>
            <a:off x="6386304" y="1209527"/>
            <a:ext cx="2099700" cy="4443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L="0" marR="0" lvl="0" indent="-127000" algn="l" rtl="0">
              <a:lnSpc>
                <a:spcPct val="115000"/>
              </a:lnSpc>
              <a:spcBef>
                <a:spcPts val="0"/>
              </a:spcBef>
              <a:spcAft>
                <a:spcPts val="0"/>
              </a:spcAft>
              <a:buClr>
                <a:schemeClr val="dk1"/>
              </a:buClr>
              <a:buSzPts val="2000"/>
              <a:buFont typeface="Encode Sans Semi Condensed"/>
              <a:buNone/>
              <a:defRPr sz="2000" b="0" i="0" u="none" strike="noStrike" cap="none">
                <a:solidFill>
                  <a:schemeClr val="dk2"/>
                </a:solidFill>
                <a:latin typeface="Encode Sans Semi Condensed"/>
                <a:ea typeface="Encode Sans Semi Condensed"/>
                <a:cs typeface="Encode Sans Semi Condensed"/>
                <a:sym typeface="Encode Sans Semi Condensed"/>
              </a:defRPr>
            </a:lvl1pPr>
            <a:lvl2pPr marL="914400" marR="0" lvl="1" indent="-3175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2pPr>
            <a:lvl3pPr marL="1371600" marR="0" lvl="2"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3pPr>
            <a:lvl4pPr marL="1828800" marR="0" lvl="3"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4pPr>
            <a:lvl5pPr marL="2286000" marR="0" lvl="4"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5pPr>
            <a:lvl6pPr marL="2743200" marR="0" lvl="5"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6pPr>
            <a:lvl7pPr marL="3200400" marR="0" lvl="6"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7pPr>
            <a:lvl8pPr marL="3657600" marR="0" lvl="7"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8pPr>
            <a:lvl9pPr marL="4114800" marR="0" lvl="8" indent="-317500" algn="l" rtl="0">
              <a:lnSpc>
                <a:spcPct val="115000"/>
              </a:lnSpc>
              <a:spcBef>
                <a:spcPts val="1600"/>
              </a:spcBef>
              <a:spcAft>
                <a:spcPts val="160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9pPr>
          </a:lstStyle>
          <a:p>
            <a:pPr marL="0" marR="0" lvl="0" indent="-127000" algn="l" defTabSz="914400" rtl="0" eaLnBrk="1" fontAlgn="auto" latinLnBrk="0" hangingPunct="1">
              <a:lnSpc>
                <a:spcPct val="115000"/>
              </a:lnSpc>
              <a:spcBef>
                <a:spcPts val="0"/>
              </a:spcBef>
              <a:spcAft>
                <a:spcPts val="0"/>
              </a:spcAft>
              <a:buClr>
                <a:srgbClr val="000000"/>
              </a:buClr>
              <a:buSzPts val="2000"/>
              <a:buFont typeface="Encode Sans Semi Condensed"/>
              <a:buNone/>
              <a:defRPr/>
            </a:pPr>
            <a:r>
              <a:rPr kumimoji="0" lang="zh-CN" altLang="en-US" sz="2000" b="1" i="0" u="none" strike="noStrike" kern="1200" cap="none" spc="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Open Sans" panose="020B0606030504020204" charset="0"/>
                <a:sym typeface="+mn-ea"/>
              </a:rPr>
              <a:t>章节</a:t>
            </a:r>
            <a:r>
              <a:rPr kumimoji="0" lang="zh-CN" altLang="en-US" sz="2000" b="1" i="0" u="none" strike="noStrike" kern="1200" cap="none" spc="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Open Sans" panose="020B0606030504020204" charset="0"/>
                <a:sym typeface="+mn-ea"/>
              </a:rPr>
              <a:t>一</a:t>
            </a:r>
            <a:endParaRPr kumimoji="0" lang="zh-CN" altLang="en-US" sz="2000" b="1" i="0" u="none" strike="noStrike" kern="1200" cap="none" spc="0" normalizeH="0" baseline="0"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Open Sans" panose="020B0606030504020204" charset="0"/>
              <a:sym typeface="+mn-ea"/>
            </a:endParaRPr>
          </a:p>
        </p:txBody>
      </p:sp>
      <p:sp>
        <p:nvSpPr>
          <p:cNvPr id="33" name="Google Shape;191;p30"/>
          <p:cNvSpPr txBox="1"/>
          <p:nvPr/>
        </p:nvSpPr>
        <p:spPr>
          <a:xfrm>
            <a:off x="9728793" y="2461380"/>
            <a:ext cx="2099700" cy="444300"/>
          </a:xfrm>
          <a:prstGeom prst="rect">
            <a:avLst/>
          </a:prstGeom>
        </p:spPr>
        <p:txBody>
          <a:bodyPr vert="horz" wrap="square" lIns="91425" tIns="91425" rIns="91425" bIns="91425" rtlCol="0" anchor="t" anchorCtr="0">
            <a:noAutofit/>
          </a:body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defRPr/>
            </a:pPr>
            <a:r>
              <a:rPr lang="zh-CN" altLang="en-US" sz="2000" b="1" noProof="0" dirty="0">
                <a:ln>
                  <a:noFill/>
                </a:ln>
                <a:solidFill>
                  <a:srgbClr val="000000">
                    <a:lumMod val="50000"/>
                    <a:lumOff val="50000"/>
                  </a:srgbClr>
                </a:solidFill>
                <a:effectLst/>
                <a:uLnTx/>
                <a:latin typeface="微软雅黑" panose="020B0503020204020204" pitchFamily="34" charset="-122"/>
                <a:cs typeface="Open Sans" panose="020B0606030504020204" charset="0"/>
                <a:sym typeface="+mn-ea"/>
              </a:rPr>
              <a:t>章节</a:t>
            </a:r>
            <a:r>
              <a:rPr lang="zh-CN" altLang="en-US" sz="2000" b="1" noProof="0" dirty="0">
                <a:ln>
                  <a:noFill/>
                </a:ln>
                <a:solidFill>
                  <a:srgbClr val="000000">
                    <a:lumMod val="50000"/>
                    <a:lumOff val="50000"/>
                  </a:srgbClr>
                </a:solidFill>
                <a:effectLst/>
                <a:uLnTx/>
                <a:latin typeface="微软雅黑" panose="020B0503020204020204" pitchFamily="34" charset="-122"/>
                <a:cs typeface="Open Sans" panose="020B0606030504020204" charset="0"/>
                <a:sym typeface="+mn-ea"/>
              </a:rPr>
              <a:t>四</a:t>
            </a:r>
            <a:endParaRPr lang="zh-CN" altLang="en-US" sz="2000" b="1" noProof="0" dirty="0">
              <a:ln>
                <a:noFill/>
              </a:ln>
              <a:solidFill>
                <a:srgbClr val="000000">
                  <a:lumMod val="50000"/>
                  <a:lumOff val="50000"/>
                </a:srgbClr>
              </a:solidFill>
              <a:effectLst/>
              <a:uLnTx/>
              <a:latin typeface="微软雅黑" panose="020B0503020204020204" pitchFamily="34" charset="-122"/>
              <a:cs typeface="Open Sans" panose="020B0606030504020204" charset="0"/>
              <a:sym typeface="+mn-ea"/>
            </a:endParaRPr>
          </a:p>
        </p:txBody>
      </p:sp>
      <p:sp>
        <p:nvSpPr>
          <p:cNvPr id="34" name="Google Shape;181;p30"/>
          <p:cNvSpPr txBox="1"/>
          <p:nvPr/>
        </p:nvSpPr>
        <p:spPr>
          <a:xfrm>
            <a:off x="6402954" y="3834271"/>
            <a:ext cx="2427605" cy="444500"/>
          </a:xfrm>
          <a:prstGeom prst="rect">
            <a:avLst/>
          </a:prstGeom>
        </p:spPr>
        <p:txBody>
          <a:bodyPr vert="horz" wrap="square" lIns="91425" tIns="91425" rIns="91425" bIns="91425" rtlCol="0" anchor="t" anchorCtr="0">
            <a:no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defRPr/>
            </a:pPr>
            <a:r>
              <a:rPr lang="zh-CN" altLang="en-US" sz="2000" b="1" noProof="0" dirty="0">
                <a:ln>
                  <a:noFill/>
                </a:ln>
                <a:solidFill>
                  <a:srgbClr val="000000">
                    <a:lumMod val="50000"/>
                    <a:lumOff val="50000"/>
                  </a:srgbClr>
                </a:solidFill>
                <a:effectLst/>
                <a:uLnTx/>
                <a:latin typeface="微软雅黑" panose="020B0503020204020204" pitchFamily="34" charset="-122"/>
                <a:cs typeface="Open Sans" panose="020B0606030504020204" charset="0"/>
                <a:sym typeface="+mn-ea"/>
              </a:rPr>
              <a:t>章节</a:t>
            </a:r>
            <a:r>
              <a:rPr lang="zh-CN" altLang="en-US" sz="2000" b="1" noProof="0" dirty="0">
                <a:ln>
                  <a:noFill/>
                </a:ln>
                <a:solidFill>
                  <a:srgbClr val="000000">
                    <a:lumMod val="50000"/>
                    <a:lumOff val="50000"/>
                  </a:srgbClr>
                </a:solidFill>
                <a:effectLst/>
                <a:uLnTx/>
                <a:latin typeface="微软雅黑" panose="020B0503020204020204" pitchFamily="34" charset="-122"/>
                <a:cs typeface="Open Sans" panose="020B0606030504020204" charset="0"/>
                <a:sym typeface="+mn-ea"/>
              </a:rPr>
              <a:t>五</a:t>
            </a:r>
            <a:endParaRPr lang="zh-CN" altLang="en-US" sz="2000" b="1" noProof="0" dirty="0">
              <a:ln>
                <a:noFill/>
              </a:ln>
              <a:solidFill>
                <a:srgbClr val="000000">
                  <a:lumMod val="50000"/>
                  <a:lumOff val="50000"/>
                </a:srgbClr>
              </a:solidFill>
              <a:effectLst/>
              <a:uLnTx/>
              <a:latin typeface="微软雅黑" panose="020B0503020204020204" pitchFamily="34" charset="-122"/>
              <a:cs typeface="Open Sans" panose="020B0606030504020204" charset="0"/>
              <a:sym typeface="+mn-ea"/>
            </a:endParaRPr>
          </a:p>
        </p:txBody>
      </p:sp>
      <p:sp>
        <p:nvSpPr>
          <p:cNvPr id="35" name="Google Shape;191;p30"/>
          <p:cNvSpPr txBox="1"/>
          <p:nvPr/>
        </p:nvSpPr>
        <p:spPr>
          <a:xfrm>
            <a:off x="9691444" y="3846959"/>
            <a:ext cx="2099700" cy="444300"/>
          </a:xfrm>
          <a:prstGeom prst="rect">
            <a:avLst/>
          </a:prstGeom>
        </p:spPr>
        <p:txBody>
          <a:bodyPr vert="horz" wrap="square" lIns="91425" tIns="91425" rIns="91425" bIns="91425" rtlCol="0" anchor="t" anchorCtr="0">
            <a:noAutofit/>
          </a:body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defRPr/>
            </a:pPr>
            <a:r>
              <a:rPr kumimoji="0" lang="zh-CN" altLang="en-US" sz="2000" b="1" i="0" u="none" strike="noStrike" kern="1200" cap="none" spc="150" normalizeH="0" baseline="0" noProof="0" dirty="0" err="1">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Open Sans" panose="020B0606030504020204" charset="0"/>
                <a:sym typeface="+mn-ea"/>
              </a:rPr>
              <a:t>章节</a:t>
            </a:r>
            <a:r>
              <a:rPr kumimoji="0" lang="zh-CN" altLang="en-US" sz="2000" b="1" i="0" u="none" strike="noStrike" kern="1200" cap="none" spc="150" normalizeH="0" baseline="0" noProof="0" dirty="0" err="1">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Open Sans" panose="020B0606030504020204" charset="0"/>
                <a:sym typeface="+mn-ea"/>
              </a:rPr>
              <a:t>六</a:t>
            </a:r>
            <a:endParaRPr kumimoji="0" lang="zh-CN" altLang="en-US" sz="2000" b="1" i="0" u="none" strike="noStrike" kern="1200" cap="none" spc="150" normalizeH="0" baseline="0" noProof="0" dirty="0" err="1">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Open Sans" panose="020B0606030504020204" charset="0"/>
              <a:sym typeface="+mn-ea"/>
            </a:endParaRPr>
          </a:p>
        </p:txBody>
      </p:sp>
      <p:sp>
        <p:nvSpPr>
          <p:cNvPr id="36" name="Google Shape;183;p30"/>
          <p:cNvSpPr txBox="1"/>
          <p:nvPr/>
        </p:nvSpPr>
        <p:spPr>
          <a:xfrm>
            <a:off x="9734946" y="1237330"/>
            <a:ext cx="2101800" cy="4443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L="0" marR="0" lvl="0" indent="-127000" algn="l" rtl="0">
              <a:lnSpc>
                <a:spcPct val="115000"/>
              </a:lnSpc>
              <a:spcBef>
                <a:spcPts val="0"/>
              </a:spcBef>
              <a:spcAft>
                <a:spcPts val="0"/>
              </a:spcAft>
              <a:buClr>
                <a:schemeClr val="dk1"/>
              </a:buClr>
              <a:buSzPts val="2000"/>
              <a:buFont typeface="Encode Sans Semi Condensed"/>
              <a:buNone/>
              <a:defRPr sz="2000" b="0" i="0" u="none" strike="noStrike" cap="none">
                <a:solidFill>
                  <a:schemeClr val="dk2"/>
                </a:solidFill>
                <a:latin typeface="Encode Sans Semi Condensed"/>
                <a:ea typeface="Encode Sans Semi Condensed"/>
                <a:cs typeface="Encode Sans Semi Condensed"/>
                <a:sym typeface="Encode Sans Semi Condensed"/>
              </a:defRPr>
            </a:lvl1pPr>
            <a:lvl2pPr marL="914400" marR="0" lvl="1" indent="-3175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2pPr>
            <a:lvl3pPr marL="1371600" marR="0" lvl="2"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3pPr>
            <a:lvl4pPr marL="1828800" marR="0" lvl="3"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4pPr>
            <a:lvl5pPr marL="2286000" marR="0" lvl="4"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5pPr>
            <a:lvl6pPr marL="2743200" marR="0" lvl="5"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6pPr>
            <a:lvl7pPr marL="3200400" marR="0" lvl="6"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7pPr>
            <a:lvl8pPr marL="3657600" marR="0" lvl="7"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8pPr>
            <a:lvl9pPr marL="4114800" marR="0" lvl="8" indent="-317500" algn="l" rtl="0">
              <a:lnSpc>
                <a:spcPct val="115000"/>
              </a:lnSpc>
              <a:spcBef>
                <a:spcPts val="1600"/>
              </a:spcBef>
              <a:spcAft>
                <a:spcPts val="160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9pPr>
          </a:lstStyle>
          <a:p>
            <a:pPr marL="0" marR="0" lvl="0" indent="0" algn="l" defTabSz="914400" rtl="0" eaLnBrk="1" fontAlgn="auto" latinLnBrk="0" hangingPunct="1">
              <a:lnSpc>
                <a:spcPct val="115000"/>
              </a:lnSpc>
              <a:spcBef>
                <a:spcPts val="0"/>
              </a:spcBef>
              <a:spcAft>
                <a:spcPts val="0"/>
              </a:spcAft>
              <a:buClr>
                <a:srgbClr val="000000"/>
              </a:buClr>
              <a:buSzPts val="2000"/>
              <a:buFont typeface="Encode Sans Semi Condensed"/>
              <a:buNone/>
              <a:defRPr/>
            </a:pPr>
            <a:r>
              <a:rPr lang="zh-CN" altLang="en-US" b="1"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Open Sans" panose="020B0606030504020204" charset="0"/>
                <a:sym typeface="+mn-ea"/>
              </a:rPr>
              <a:t>章节</a:t>
            </a:r>
            <a:r>
              <a:rPr lang="zh-CN" altLang="en-US" b="1"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Open Sans" panose="020B0606030504020204" charset="0"/>
                <a:sym typeface="+mn-ea"/>
              </a:rPr>
              <a:t>二</a:t>
            </a:r>
            <a:endParaRPr lang="zh-CN" altLang="en-US" b="1" noProof="0" dirty="0">
              <a:ln>
                <a:noFill/>
              </a:ln>
              <a:solidFill>
                <a:srgbClr val="000000">
                  <a:lumMod val="50000"/>
                  <a:lumOff val="50000"/>
                </a:srgbClr>
              </a:solidFill>
              <a:effectLst/>
              <a:uLnTx/>
              <a:uFillTx/>
              <a:latin typeface="微软雅黑" panose="020B0503020204020204" pitchFamily="34" charset="-122"/>
              <a:ea typeface="微软雅黑" panose="020B0503020204020204" pitchFamily="34" charset="-122"/>
              <a:cs typeface="Open Sans" panose="020B0606030504020204" charset="0"/>
              <a:sym typeface="+mn-ea"/>
            </a:endParaRPr>
          </a:p>
        </p:txBody>
      </p:sp>
      <p:sp>
        <p:nvSpPr>
          <p:cNvPr id="37" name="Google Shape;187;p30"/>
          <p:cNvSpPr txBox="1"/>
          <p:nvPr/>
        </p:nvSpPr>
        <p:spPr>
          <a:xfrm>
            <a:off x="6413500" y="1617980"/>
            <a:ext cx="2103120" cy="394335"/>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L="0" marR="0" lvl="0" indent="-889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1pPr>
            <a:lvl2pPr marL="914400" marR="0" lvl="1" indent="-3175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2pPr>
            <a:lvl3pPr marL="1371600" marR="0" lvl="2"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3pPr>
            <a:lvl4pPr marL="1828800" marR="0" lvl="3"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4pPr>
            <a:lvl5pPr marL="2286000" marR="0" lvl="4"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5pPr>
            <a:lvl6pPr marL="2743200" marR="0" lvl="5"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6pPr>
            <a:lvl7pPr marL="3200400" marR="0" lvl="6"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7pPr>
            <a:lvl8pPr marL="3657600" marR="0" lvl="7"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8pPr>
            <a:lvl9pPr marL="4114800" marR="0" lvl="8" indent="-317500" algn="l" rtl="0">
              <a:lnSpc>
                <a:spcPct val="115000"/>
              </a:lnSpc>
              <a:spcBef>
                <a:spcPts val="1600"/>
              </a:spcBef>
              <a:spcAft>
                <a:spcPts val="160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9pPr>
          </a:lstStyle>
          <a:p>
            <a:pPr marL="0" marR="0" lvl="0" indent="-88900" algn="l" defTabSz="914400" rtl="0" eaLnBrk="1" fontAlgn="auto" latinLnBrk="0" hangingPunct="1">
              <a:lnSpc>
                <a:spcPct val="115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1</a:t>
            </a:r>
            <a:endParaRPr kumimoji="0" lang="en-US" altLang="zh-CN" sz="105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endParaRPr>
          </a:p>
        </p:txBody>
      </p:sp>
      <p:sp>
        <p:nvSpPr>
          <p:cNvPr id="38" name="Google Shape;189;p30"/>
          <p:cNvSpPr txBox="1"/>
          <p:nvPr/>
        </p:nvSpPr>
        <p:spPr>
          <a:xfrm>
            <a:off x="6436801" y="2961951"/>
            <a:ext cx="2103300" cy="7200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L="0" marR="0" lvl="0" indent="-889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1pPr>
            <a:lvl2pPr marL="914400" marR="0" lvl="1" indent="-3175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2pPr>
            <a:lvl3pPr marL="1371600" marR="0" lvl="2"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3pPr>
            <a:lvl4pPr marL="1828800" marR="0" lvl="3"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4pPr>
            <a:lvl5pPr marL="2286000" marR="0" lvl="4"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5pPr>
            <a:lvl6pPr marL="2743200" marR="0" lvl="5"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6pPr>
            <a:lvl7pPr marL="3200400" marR="0" lvl="6"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7pPr>
            <a:lvl8pPr marL="3657600" marR="0" lvl="7"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8pPr>
            <a:lvl9pPr marL="4114800" marR="0" lvl="8" indent="-317500" algn="l" rtl="0">
              <a:lnSpc>
                <a:spcPct val="115000"/>
              </a:lnSpc>
              <a:spcBef>
                <a:spcPts val="1600"/>
              </a:spcBef>
              <a:spcAft>
                <a:spcPts val="160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9pPr>
          </a:lstStyle>
          <a:p>
            <a:pPr marL="0" marR="0" lvl="0" indent="0" algn="l" defTabSz="914400" rtl="0" eaLnBrk="1" fontAlgn="auto" latinLnBrk="0" hangingPunct="1">
              <a:lnSpc>
                <a:spcPct val="115000"/>
              </a:lnSpc>
              <a:spcBef>
                <a:spcPts val="0"/>
              </a:spcBef>
              <a:spcAft>
                <a:spcPts val="0"/>
              </a:spcAft>
              <a:buClr>
                <a:srgbClr val="0F1423"/>
              </a:buClr>
              <a:buSzPts val="1400"/>
              <a:buFont typeface="Encode Sans Semi Condensed"/>
              <a:buNone/>
              <a:defRPr/>
            </a:pPr>
            <a:r>
              <a:rPr lang="en-US" altLang="zh-CN" sz="105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3</a:t>
            </a:r>
            <a:endParaRPr kumimoji="0" lang="en-US" altLang="zh-CN" sz="105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endParaRPr>
          </a:p>
          <a:p>
            <a:pPr marL="0" marR="0" lvl="0" indent="0" algn="l" defTabSz="914400" rtl="0" eaLnBrk="1" fontAlgn="auto" latinLnBrk="0" hangingPunct="1">
              <a:lnSpc>
                <a:spcPct val="115000"/>
              </a:lnSpc>
              <a:spcBef>
                <a:spcPts val="0"/>
              </a:spcBef>
              <a:spcAft>
                <a:spcPts val="0"/>
              </a:spcAft>
              <a:buClr>
                <a:srgbClr val="0F1423"/>
              </a:buClr>
              <a:buSzPts val="1400"/>
              <a:buFont typeface="Encode Sans Semi Condensed"/>
              <a:buNone/>
              <a:defRPr/>
            </a:pPr>
            <a:endParaRPr kumimoji="0" lang="en-GB" sz="1050" b="0" i="0" u="none" strike="noStrike" kern="1200" cap="none" spc="0" normalizeH="0" baseline="0" noProof="0" dirty="0">
              <a:ln>
                <a:noFill/>
              </a:ln>
              <a:solidFill>
                <a:srgbClr val="0F1423"/>
              </a:solidFill>
              <a:effectLst/>
              <a:uLnTx/>
              <a:uFillTx/>
              <a:latin typeface="Open Sans" panose="020B0606030504020204" charset="0"/>
              <a:cs typeface="Open Sans" panose="020B0606030504020204" charset="0"/>
              <a:sym typeface="Encode Sans Semi Condensed"/>
            </a:endParaRPr>
          </a:p>
          <a:p>
            <a:pPr marL="0" marR="0" lvl="0" indent="0" algn="l" defTabSz="914400" rtl="0" eaLnBrk="1" fontAlgn="auto" latinLnBrk="0" hangingPunct="1">
              <a:lnSpc>
                <a:spcPct val="115000"/>
              </a:lnSpc>
              <a:spcBef>
                <a:spcPts val="0"/>
              </a:spcBef>
              <a:spcAft>
                <a:spcPts val="0"/>
              </a:spcAft>
              <a:buClr>
                <a:srgbClr val="0F1423"/>
              </a:buClr>
              <a:buSzPts val="1400"/>
              <a:buFont typeface="Encode Sans Semi Condensed"/>
              <a:buNone/>
              <a:defRPr/>
            </a:pPr>
            <a:r>
              <a:rPr kumimoji="0" lang="en-GB" sz="1050" b="0" i="0" u="none" strike="noStrike" kern="1200" cap="none" spc="0" normalizeH="0" baseline="0" noProof="0" dirty="0">
                <a:ln>
                  <a:noFill/>
                </a:ln>
                <a:solidFill>
                  <a:srgbClr val="0F1423"/>
                </a:solidFill>
                <a:effectLst/>
                <a:uLnTx/>
                <a:uFillTx/>
                <a:latin typeface="Open Sans" panose="020B0606030504020204" charset="0"/>
                <a:cs typeface="Open Sans" panose="020B0606030504020204" charset="0"/>
                <a:sym typeface="Encode Sans Semi Condensed"/>
              </a:rPr>
              <a:t> </a:t>
            </a:r>
            <a:endParaRPr kumimoji="0" lang="en-GB" sz="1050" b="0" i="0" u="none" strike="noStrike" kern="1200" cap="none" spc="0" normalizeH="0" baseline="0" noProof="0" dirty="0">
              <a:ln>
                <a:noFill/>
              </a:ln>
              <a:solidFill>
                <a:srgbClr val="0F1423"/>
              </a:solidFill>
              <a:effectLst/>
              <a:uLnTx/>
              <a:uFillTx/>
              <a:latin typeface="Open Sans" panose="020B0606030504020204" charset="0"/>
              <a:cs typeface="Open Sans" panose="020B0606030504020204" charset="0"/>
              <a:sym typeface="Encode Sans Semi Condensed"/>
            </a:endParaRPr>
          </a:p>
        </p:txBody>
      </p:sp>
      <p:sp>
        <p:nvSpPr>
          <p:cNvPr id="39" name="Google Shape;192;p30"/>
          <p:cNvSpPr txBox="1"/>
          <p:nvPr/>
        </p:nvSpPr>
        <p:spPr>
          <a:xfrm>
            <a:off x="9726993" y="2961951"/>
            <a:ext cx="2103300" cy="7200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L="0" marR="0" lvl="0" indent="-889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1pPr>
            <a:lvl2pPr marL="914400" marR="0" lvl="1" indent="-3175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2pPr>
            <a:lvl3pPr marL="1371600" marR="0" lvl="2"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3pPr>
            <a:lvl4pPr marL="1828800" marR="0" lvl="3"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4pPr>
            <a:lvl5pPr marL="2286000" marR="0" lvl="4"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5pPr>
            <a:lvl6pPr marL="2743200" marR="0" lvl="5"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6pPr>
            <a:lvl7pPr marL="3200400" marR="0" lvl="6"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7pPr>
            <a:lvl8pPr marL="3657600" marR="0" lvl="7"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8pPr>
            <a:lvl9pPr marL="4114800" marR="0" lvl="8" indent="-317500" algn="l" rtl="0">
              <a:lnSpc>
                <a:spcPct val="115000"/>
              </a:lnSpc>
              <a:spcBef>
                <a:spcPts val="1600"/>
              </a:spcBef>
              <a:spcAft>
                <a:spcPts val="160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9pPr>
          </a:lstStyle>
          <a:p>
            <a:pPr marL="0" marR="0" lvl="0" indent="0" algn="l" defTabSz="914400" rtl="0" eaLnBrk="1" fontAlgn="auto" latinLnBrk="0" hangingPunct="1">
              <a:lnSpc>
                <a:spcPct val="115000"/>
              </a:lnSpc>
              <a:spcBef>
                <a:spcPts val="0"/>
              </a:spcBef>
              <a:spcAft>
                <a:spcPts val="0"/>
              </a:spcAft>
              <a:buClr>
                <a:srgbClr val="0F1423"/>
              </a:buClr>
              <a:buSzPts val="1400"/>
              <a:buFont typeface="Encode Sans Semi Condensed"/>
              <a:buNone/>
              <a:defRPr/>
            </a:pPr>
            <a:r>
              <a:rPr lang="en-US" altLang="zh-CN" sz="105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4</a:t>
            </a:r>
            <a:endParaRPr kumimoji="0" lang="en-GB" sz="1050" b="0" i="0" u="none" strike="noStrike" kern="1200" cap="none" spc="0" normalizeH="0" baseline="0" noProof="0" dirty="0">
              <a:ln>
                <a:noFill/>
              </a:ln>
              <a:solidFill>
                <a:srgbClr val="0F1423"/>
              </a:solidFill>
              <a:effectLst/>
              <a:uLnTx/>
              <a:uFillTx/>
              <a:latin typeface="Open Sans" panose="020B0606030504020204" charset="0"/>
              <a:cs typeface="Open Sans" panose="020B0606030504020204" charset="0"/>
              <a:sym typeface="Encode Sans Semi Condensed"/>
            </a:endParaRPr>
          </a:p>
        </p:txBody>
      </p:sp>
      <p:sp>
        <p:nvSpPr>
          <p:cNvPr id="40" name="Google Shape;189;p30"/>
          <p:cNvSpPr txBox="1"/>
          <p:nvPr/>
        </p:nvSpPr>
        <p:spPr>
          <a:xfrm>
            <a:off x="6402954" y="4283633"/>
            <a:ext cx="2103300" cy="7200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L="0" marR="0" lvl="0" indent="-889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1pPr>
            <a:lvl2pPr marL="914400" marR="0" lvl="1" indent="-3175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2pPr>
            <a:lvl3pPr marL="1371600" marR="0" lvl="2"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3pPr>
            <a:lvl4pPr marL="1828800" marR="0" lvl="3"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4pPr>
            <a:lvl5pPr marL="2286000" marR="0" lvl="4"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5pPr>
            <a:lvl6pPr marL="2743200" marR="0" lvl="5"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6pPr>
            <a:lvl7pPr marL="3200400" marR="0" lvl="6"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7pPr>
            <a:lvl8pPr marL="3657600" marR="0" lvl="7"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8pPr>
            <a:lvl9pPr marL="4114800" marR="0" lvl="8" indent="-317500" algn="l" rtl="0">
              <a:lnSpc>
                <a:spcPct val="115000"/>
              </a:lnSpc>
              <a:spcBef>
                <a:spcPts val="1600"/>
              </a:spcBef>
              <a:spcAft>
                <a:spcPts val="160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9pPr>
          </a:lstStyle>
          <a:p>
            <a:pPr marL="0" marR="0" lvl="0" indent="0" algn="l" defTabSz="914400" rtl="0" eaLnBrk="1" fontAlgn="auto" latinLnBrk="0" hangingPunct="1">
              <a:lnSpc>
                <a:spcPct val="115000"/>
              </a:lnSpc>
              <a:spcBef>
                <a:spcPts val="0"/>
              </a:spcBef>
              <a:spcAft>
                <a:spcPts val="0"/>
              </a:spcAft>
              <a:buClr>
                <a:srgbClr val="0F1423"/>
              </a:buClr>
              <a:buSzPts val="1400"/>
              <a:buFont typeface="Encode Sans Semi Condensed"/>
              <a:buNone/>
              <a:defRPr/>
            </a:pPr>
            <a:r>
              <a:rPr lang="en-US" altLang="zh-CN" sz="105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5</a:t>
            </a:r>
            <a:r>
              <a:rPr kumimoji="0" lang="en-GB" sz="1050" b="0" i="0" u="none" strike="noStrike" kern="1200" cap="none" spc="0" normalizeH="0" baseline="0" noProof="0" dirty="0">
                <a:ln>
                  <a:noFill/>
                </a:ln>
                <a:solidFill>
                  <a:srgbClr val="0F1423"/>
                </a:solidFill>
                <a:effectLst/>
                <a:uLnTx/>
                <a:uFillTx/>
                <a:latin typeface="Open Sans" panose="020B0606030504020204" charset="0"/>
                <a:cs typeface="Open Sans" panose="020B0606030504020204" charset="0"/>
                <a:sym typeface="Encode Sans Semi Condensed"/>
              </a:rPr>
              <a:t> </a:t>
            </a:r>
            <a:endParaRPr kumimoji="0" lang="en-GB" sz="1050" b="0" i="0" u="none" strike="noStrike" kern="1200" cap="none" spc="0" normalizeH="0" baseline="0" noProof="0" dirty="0">
              <a:ln>
                <a:noFill/>
              </a:ln>
              <a:solidFill>
                <a:srgbClr val="0F1423"/>
              </a:solidFill>
              <a:effectLst/>
              <a:uLnTx/>
              <a:uFillTx/>
              <a:latin typeface="Open Sans" panose="020B0606030504020204" charset="0"/>
              <a:cs typeface="Open Sans" panose="020B0606030504020204" charset="0"/>
              <a:sym typeface="Encode Sans Semi Condensed"/>
            </a:endParaRPr>
          </a:p>
        </p:txBody>
      </p:sp>
      <p:sp>
        <p:nvSpPr>
          <p:cNvPr id="41" name="Google Shape;192;p30"/>
          <p:cNvSpPr txBox="1"/>
          <p:nvPr/>
        </p:nvSpPr>
        <p:spPr>
          <a:xfrm>
            <a:off x="9733446" y="4259005"/>
            <a:ext cx="2103300" cy="72000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L="0" marR="0" lvl="0" indent="-889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1pPr>
            <a:lvl2pPr marL="914400" marR="0" lvl="1" indent="-3175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2pPr>
            <a:lvl3pPr marL="1371600" marR="0" lvl="2"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3pPr>
            <a:lvl4pPr marL="1828800" marR="0" lvl="3"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4pPr>
            <a:lvl5pPr marL="2286000" marR="0" lvl="4"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5pPr>
            <a:lvl6pPr marL="2743200" marR="0" lvl="5"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6pPr>
            <a:lvl7pPr marL="3200400" marR="0" lvl="6"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7pPr>
            <a:lvl8pPr marL="3657600" marR="0" lvl="7"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8pPr>
            <a:lvl9pPr marL="4114800" marR="0" lvl="8" indent="-317500" algn="l" rtl="0">
              <a:lnSpc>
                <a:spcPct val="115000"/>
              </a:lnSpc>
              <a:spcBef>
                <a:spcPts val="1600"/>
              </a:spcBef>
              <a:spcAft>
                <a:spcPts val="160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9pPr>
          </a:lstStyle>
          <a:p>
            <a:pPr marL="0" marR="0" lvl="0" indent="0" algn="l" defTabSz="914400" rtl="0" eaLnBrk="1" fontAlgn="auto" latinLnBrk="0" hangingPunct="1">
              <a:lnSpc>
                <a:spcPct val="100000"/>
              </a:lnSpc>
              <a:spcBef>
                <a:spcPct val="0"/>
              </a:spcBef>
              <a:spcAft>
                <a:spcPts val="0"/>
              </a:spcAft>
              <a:buClrTx/>
              <a:buSzTx/>
              <a:buFontTx/>
              <a:buNone/>
              <a:defRPr sz="2500" b="0">
                <a:solidFill>
                  <a:srgbClr val="F7F9FF"/>
                </a:solidFill>
                <a:latin typeface="Roboto Bold"/>
                <a:ea typeface="Roboto Bold"/>
                <a:cs typeface="Roboto Bold"/>
                <a:sym typeface="Roboto Bold"/>
              </a:defRPr>
            </a:pPr>
            <a:r>
              <a:rPr lang="en-US" altLang="zh-CN" sz="105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6</a:t>
            </a:r>
            <a:endParaRPr kumimoji="0" lang="en-GB" sz="1800" b="0" i="0" u="none" strike="noStrike" kern="1200" cap="none" spc="0" normalizeH="0" baseline="0" noProof="0" dirty="0">
              <a:ln>
                <a:noFill/>
              </a:ln>
              <a:solidFill>
                <a:srgbClr val="F7F9FF"/>
              </a:solidFill>
              <a:effectLst/>
              <a:uLnTx/>
              <a:uFillTx/>
              <a:latin typeface="Open Sans" panose="020B0606030504020204" charset="0"/>
              <a:ea typeface="Roboto Bold"/>
              <a:cs typeface="Open Sans" panose="020B0606030504020204" charset="0"/>
              <a:sym typeface="Roboto Bold"/>
            </a:endParaRPr>
          </a:p>
        </p:txBody>
      </p:sp>
      <p:sp>
        <p:nvSpPr>
          <p:cNvPr id="42" name="Google Shape;184;p30"/>
          <p:cNvSpPr txBox="1"/>
          <p:nvPr/>
        </p:nvSpPr>
        <p:spPr>
          <a:xfrm>
            <a:off x="9733280" y="1617980"/>
            <a:ext cx="2103120" cy="356235"/>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L="0" marR="0" lvl="0" indent="-889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1pPr>
            <a:lvl2pPr marL="914400" marR="0" lvl="1" indent="-3175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2pPr>
            <a:lvl3pPr marL="1371600" marR="0" lvl="2"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3pPr>
            <a:lvl4pPr marL="1828800" marR="0" lvl="3"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4pPr>
            <a:lvl5pPr marL="2286000" marR="0" lvl="4"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5pPr>
            <a:lvl6pPr marL="2743200" marR="0" lvl="5"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6pPr>
            <a:lvl7pPr marL="3200400" marR="0" lvl="6"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7pPr>
            <a:lvl8pPr marL="3657600" marR="0" lvl="7"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8pPr>
            <a:lvl9pPr marL="4114800" marR="0" lvl="8" indent="-317500" algn="l" rtl="0">
              <a:lnSpc>
                <a:spcPct val="115000"/>
              </a:lnSpc>
              <a:spcBef>
                <a:spcPts val="1600"/>
              </a:spcBef>
              <a:spcAft>
                <a:spcPts val="160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9pPr>
          </a:lstStyle>
          <a:p>
            <a:pPr marL="0" marR="0" lvl="0" indent="-88900" algn="l" defTabSz="914400" rtl="0" eaLnBrk="1" fontAlgn="auto" latinLnBrk="0" hangingPunct="1">
              <a:lnSpc>
                <a:spcPct val="115000"/>
              </a:lnSpc>
              <a:spcBef>
                <a:spcPts val="0"/>
              </a:spcBef>
              <a:spcAft>
                <a:spcPts val="0"/>
              </a:spcAft>
              <a:buClrTx/>
              <a:buSzTx/>
              <a:buFontTx/>
              <a:buNone/>
              <a:defRPr/>
            </a:pPr>
            <a:r>
              <a:rPr lang="en-US" altLang="zh-CN" sz="105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2</a:t>
            </a:r>
            <a:endParaRPr kumimoji="0" lang="en-GB" sz="1050" b="0" i="0" u="none" strike="noStrike" kern="1200" cap="none" spc="0" normalizeH="0" baseline="0" noProof="0" dirty="0">
              <a:ln>
                <a:noFill/>
              </a:ln>
              <a:solidFill>
                <a:srgbClr val="0F1423"/>
              </a:solidFill>
              <a:effectLst/>
              <a:uLnTx/>
              <a:uFillTx/>
              <a:latin typeface="Open Sans" panose="020B0606030504020204" charset="0"/>
              <a:cs typeface="Open Sans" panose="020B0606030504020204" charset="0"/>
              <a:sym typeface="Encode Sans Semi Condensed"/>
            </a:endParaRPr>
          </a:p>
        </p:txBody>
      </p:sp>
      <p:sp>
        <p:nvSpPr>
          <p:cNvPr id="44" name="Google Shape;186;p30"/>
          <p:cNvSpPr txBox="1"/>
          <p:nvPr/>
        </p:nvSpPr>
        <p:spPr>
          <a:xfrm>
            <a:off x="873317" y="1149955"/>
            <a:ext cx="4530704" cy="1507310"/>
          </a:xfrm>
          <a:prstGeom prst="rect">
            <a:avLst/>
          </a:prstGeom>
          <a:noFill/>
          <a:ln>
            <a:noFill/>
          </a:ln>
        </p:spPr>
        <p:txBody>
          <a:bodyPr wrap="square" lIns="91425" tIns="91425" rIns="91425" bIns="91425" anchor="t" anchorCtr="0">
            <a:noAutofit/>
          </a:bodyPr>
          <a:lstStyle>
            <a:defPPr marR="0" lvl="0" algn="l" rtl="0">
              <a:lnSpc>
                <a:spcPct val="100000"/>
              </a:lnSpc>
              <a:spcBef>
                <a:spcPts val="0"/>
              </a:spcBef>
              <a:spcAft>
                <a:spcPts val="0"/>
              </a:spcAft>
            </a:defPPr>
            <a:lvl1pPr marL="0" marR="0" lvl="0" indent="-127000" algn="l" rtl="0">
              <a:lnSpc>
                <a:spcPct val="115000"/>
              </a:lnSpc>
              <a:spcBef>
                <a:spcPts val="0"/>
              </a:spcBef>
              <a:spcAft>
                <a:spcPts val="0"/>
              </a:spcAft>
              <a:buClr>
                <a:schemeClr val="dk1"/>
              </a:buClr>
              <a:buSzPts val="2000"/>
              <a:buFont typeface="Encode Sans Semi Condensed"/>
              <a:buNone/>
              <a:defRPr sz="2000" b="0" i="0" u="none" strike="noStrike" cap="none">
                <a:solidFill>
                  <a:schemeClr val="dk2"/>
                </a:solidFill>
                <a:latin typeface="Encode Sans Semi Condensed"/>
                <a:ea typeface="Encode Sans Semi Condensed"/>
                <a:cs typeface="Encode Sans Semi Condensed"/>
                <a:sym typeface="Encode Sans Semi Condensed"/>
              </a:defRPr>
            </a:lvl1pPr>
            <a:lvl2pPr marL="914400" marR="0" lvl="1" indent="-317500" algn="l" rtl="0">
              <a:lnSpc>
                <a:spcPct val="115000"/>
              </a:lnSpc>
              <a:spcBef>
                <a:spcPts val="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2pPr>
            <a:lvl3pPr marL="1371600" marR="0" lvl="2"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3pPr>
            <a:lvl4pPr marL="1828800" marR="0" lvl="3"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4pPr>
            <a:lvl5pPr marL="2286000" marR="0" lvl="4"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5pPr>
            <a:lvl6pPr marL="2743200" marR="0" lvl="5"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6pPr>
            <a:lvl7pPr marL="3200400" marR="0" lvl="6"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7pPr>
            <a:lvl8pPr marL="3657600" marR="0" lvl="7" indent="-317500" algn="l" rtl="0">
              <a:lnSpc>
                <a:spcPct val="115000"/>
              </a:lnSpc>
              <a:spcBef>
                <a:spcPts val="1600"/>
              </a:spcBef>
              <a:spcAft>
                <a:spcPts val="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8pPr>
            <a:lvl9pPr marL="4114800" marR="0" lvl="8" indent="-317500" algn="l" rtl="0">
              <a:lnSpc>
                <a:spcPct val="115000"/>
              </a:lnSpc>
              <a:spcBef>
                <a:spcPts val="1600"/>
              </a:spcBef>
              <a:spcAft>
                <a:spcPts val="1600"/>
              </a:spcAft>
              <a:buClr>
                <a:schemeClr val="dk2"/>
              </a:buClr>
              <a:buSzPts val="1400"/>
              <a:buFont typeface="Encode Sans Semi Condensed"/>
              <a:buNone/>
              <a:defRPr sz="1400" b="0" i="0" u="none" strike="noStrike" cap="none">
                <a:solidFill>
                  <a:schemeClr val="dk2"/>
                </a:solidFill>
                <a:latin typeface="Encode Sans Semi Condensed"/>
                <a:ea typeface="Encode Sans Semi Condensed"/>
                <a:cs typeface="Encode Sans Semi Condensed"/>
                <a:sym typeface="Encode Sans Semi Condensed"/>
              </a:defRPr>
            </a:lvl9pPr>
          </a:lstStyle>
          <a:p>
            <a:pPr marL="0" marR="0" lvl="0" indent="-127000" algn="l" defTabSz="914400" rtl="0" eaLnBrk="1" fontAlgn="auto" latinLnBrk="0" hangingPunct="1">
              <a:lnSpc>
                <a:spcPct val="115000"/>
              </a:lnSpc>
              <a:spcBef>
                <a:spcPts val="0"/>
              </a:spcBef>
              <a:spcAft>
                <a:spcPts val="0"/>
              </a:spcAft>
              <a:buClr>
                <a:srgbClr val="000000"/>
              </a:buClr>
              <a:buSzPts val="2000"/>
              <a:buFont typeface="Encode Sans Semi Condensed"/>
              <a:buNone/>
              <a:defRPr/>
            </a:pPr>
            <a:r>
              <a:rPr kumimoji="0" lang="zh-CN" altLang="en-US" sz="4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Open Sans" panose="020B0606030504020204" charset="0"/>
                <a:sym typeface="+mn-ea"/>
              </a:rPr>
              <a:t>目录</a:t>
            </a:r>
            <a:endParaRPr kumimoji="0" lang="zh-CN" altLang="en-US" sz="4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Open Sans" panose="020B0606030504020204" charset="0"/>
              <a:sym typeface="+mn-ea"/>
            </a:endParaRPr>
          </a:p>
          <a:p>
            <a:pPr marL="0" marR="0" lvl="0" indent="-127000" algn="l" defTabSz="914400" rtl="0" eaLnBrk="1" fontAlgn="auto" latinLnBrk="0" hangingPunct="1">
              <a:lnSpc>
                <a:spcPct val="115000"/>
              </a:lnSpc>
              <a:spcBef>
                <a:spcPts val="0"/>
              </a:spcBef>
              <a:spcAft>
                <a:spcPts val="0"/>
              </a:spcAft>
              <a:buClr>
                <a:srgbClr val="000000"/>
              </a:buClr>
              <a:buSzPts val="2000"/>
              <a:buFont typeface="Encode Sans Semi Condensed"/>
              <a:buNone/>
              <a:defRPr/>
            </a:pPr>
            <a:r>
              <a:rPr kumimoji="0" lang="en-US" altLang="zh-CN" sz="4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Open Sans" panose="020B0606030504020204" charset="0"/>
                <a:sym typeface="+mn-ea"/>
              </a:rPr>
              <a:t>Contents</a:t>
            </a:r>
            <a:endParaRPr kumimoji="0" lang="en-US" altLang="zh-CN" sz="40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Open Sans" panose="020B0606030504020204"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1" cstate="print">
            <a:extLst>
              <a:ext uri="{28A0092B-C50C-407E-A947-70E740481C1C}">
                <a14:useLocalDpi xmlns:a14="http://schemas.microsoft.com/office/drawing/2010/main" val="0"/>
              </a:ext>
            </a:extLst>
          </a:blip>
          <a:srcRect t="7179" b="513"/>
          <a:stretch>
            <a:fillRect/>
          </a:stretch>
        </p:blipFill>
        <p:spPr>
          <a:xfrm>
            <a:off x="12101" y="0"/>
            <a:ext cx="4953000" cy="6858000"/>
          </a:xfrm>
          <a:prstGeom prst="rect">
            <a:avLst/>
          </a:prstGeom>
        </p:spPr>
      </p:pic>
      <p:sp>
        <p:nvSpPr>
          <p:cNvPr id="18" name="文本框 17"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8839200" y="-735154"/>
            <a:ext cx="4343400" cy="36625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32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sym typeface="+mn-ea"/>
              </a:rPr>
              <a:t>01</a:t>
            </a:r>
            <a:endParaRPr kumimoji="0" lang="zh-CN" altLang="en-US" sz="23200" b="1" i="0" u="none" strike="noStrike" kern="1200" cap="none" spc="0" normalizeH="0" baseline="0" noProof="0" dirty="0">
              <a:ln>
                <a:noFill/>
              </a:ln>
              <a:solidFill>
                <a:prstClr val="white">
                  <a:lumMod val="95000"/>
                </a:prstClr>
              </a:solidFill>
              <a:effectLst/>
              <a:uLnTx/>
              <a:uFillTx/>
              <a:latin typeface="华文细黑" panose="02010600040101010101" charset="-122"/>
              <a:ea typeface="华文细黑" panose="02010600040101010101" charset="-122"/>
              <a:cs typeface="华文细黑" panose="02010600040101010101" charset="-122"/>
            </a:endParaRPr>
          </a:p>
        </p:txBody>
      </p:sp>
      <p:sp>
        <p:nvSpPr>
          <p:cNvPr id="17" name="Square"/>
          <p:cNvSpPr/>
          <p:nvPr/>
        </p:nvSpPr>
        <p:spPr>
          <a:xfrm>
            <a:off x="5486400" y="408707"/>
            <a:ext cx="152400" cy="2105891"/>
          </a:xfrm>
          <a:prstGeom prst="rect">
            <a:avLst/>
          </a:prstGeom>
          <a:gradFill>
            <a:gsLst>
              <a:gs pos="0">
                <a:srgbClr val="5C33E6"/>
              </a:gs>
              <a:gs pos="100000">
                <a:srgbClr val="1AAEC7"/>
              </a:gs>
            </a:gsLst>
            <a:lin ang="249823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3200" b="0" i="0" u="none" strike="noStrike" kern="1200" cap="none" spc="0" normalizeH="0" baseline="0" noProof="0">
              <a:ln>
                <a:noFill/>
              </a:ln>
              <a:solidFill>
                <a:srgbClr val="FFFFFF"/>
              </a:solidFill>
              <a:effectLst/>
              <a:uLnTx/>
              <a:uFillTx/>
              <a:ea typeface="+mn-ea"/>
              <a:cs typeface="+mn-cs"/>
            </a:endParaRPr>
          </a:p>
        </p:txBody>
      </p:sp>
      <p:sp>
        <p:nvSpPr>
          <p:cNvPr id="10" name="文本框 9"/>
          <p:cNvSpPr txBox="1"/>
          <p:nvPr/>
        </p:nvSpPr>
        <p:spPr>
          <a:xfrm>
            <a:off x="5398348" y="3964283"/>
            <a:ext cx="6277640" cy="706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1</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 </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1" name="文本框 10"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5375312" y="3107463"/>
            <a:ext cx="5601335"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章节</a:t>
            </a: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一</a:t>
            </a:r>
            <a:endPar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3" name="矩形 12"/>
          <p:cNvSpPr/>
          <p:nvPr/>
        </p:nvSpPr>
        <p:spPr>
          <a:xfrm>
            <a:off x="5398348" y="4530892"/>
            <a:ext cx="6357581" cy="1476375"/>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内容内容内容内容内容内容内容内容内容内容内容内容内容内容内容内容内容内容内容内容内容内容内容内容内容内容内容内容内容内容内容内容内容内容内容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内容内容内容内容内容内容内容内容内容内容内容内容内容内容内容内容内容内容</a:t>
            </a:r>
            <a:endPar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71414" y="2244090"/>
            <a:ext cx="7701915" cy="2676525"/>
          </a:xfrm>
          <a:prstGeom prst="rect">
            <a:avLst/>
          </a:prstGeom>
          <a:noFill/>
        </p:spPr>
        <p:txBody>
          <a:bodyPr wrap="square" rtlCol="0" anchor="t">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（一）内容</a:t>
            </a:r>
            <a:r>
              <a:rPr lang="zh-CN" altLang="en-US" sz="160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内容内容内容</a:t>
            </a:r>
            <a:r>
              <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zh-CN" altLang="en-US" sz="160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内容内容内容内容内容内容内容内容</a:t>
            </a:r>
            <a:endPar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altLang="en-US" sz="160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内容内容内容内容内容内容内容内容内容内容</a:t>
            </a:r>
            <a:r>
              <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（四）</a:t>
            </a:r>
            <a:r>
              <a:rPr lang="zh-CN" altLang="en-US" sz="160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内容内容内容内容内容</a:t>
            </a:r>
            <a:endPar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（五）</a:t>
            </a:r>
            <a:r>
              <a:rPr lang="zh-CN" altLang="en-US" sz="160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内容内容内容内容内容内容内容</a:t>
            </a:r>
            <a:r>
              <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（六）</a:t>
            </a:r>
            <a:r>
              <a:rPr lang="zh-CN" altLang="en-US" sz="160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内容内容内容内容内容内容内容内容内容内容</a:t>
            </a:r>
            <a:endPar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（七）</a:t>
            </a:r>
            <a:r>
              <a:rPr lang="zh-CN" altLang="en-US" sz="160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内容内容内容内容内容内容内容</a:t>
            </a:r>
            <a:r>
              <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0" lang="zh-CN" altLang="en-US" sz="16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471414" y="336894"/>
            <a:ext cx="10241080" cy="521970"/>
          </a:xfrm>
          <a:prstGeom prst="rect">
            <a:avLst/>
          </a:prstGeom>
          <a:noFill/>
        </p:spPr>
        <p:txBody>
          <a:bodyPr wrap="square" rtlCol="0" anchor="t">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篇章</a:t>
            </a:r>
            <a:r>
              <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rPr>
              <a:t>主标题</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mn-ea"/>
            </a:endParaRPr>
          </a:p>
        </p:txBody>
      </p:sp>
      <p:sp>
        <p:nvSpPr>
          <p:cNvPr id="6" name="文本框 5"/>
          <p:cNvSpPr txBox="1"/>
          <p:nvPr/>
        </p:nvSpPr>
        <p:spPr>
          <a:xfrm>
            <a:off x="471170" y="1539240"/>
            <a:ext cx="2312035" cy="36830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副标题</a:t>
            </a:r>
            <a:r>
              <a:rPr lang="zh-CN" altLang="en-US" b="1"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副标题副标题</a:t>
            </a:r>
            <a:endParaRPr kumimoji="0" lang="zh-CN" altLang="en-US" sz="18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0" name="直接连接符 9"/>
          <p:cNvCxnSpPr/>
          <p:nvPr/>
        </p:nvCxnSpPr>
        <p:spPr>
          <a:xfrm flipH="1">
            <a:off x="2878915" y="591170"/>
            <a:ext cx="1564002" cy="0"/>
          </a:xfrm>
          <a:prstGeom prst="line">
            <a:avLst/>
          </a:prstGeom>
          <a:ln cap="rnd" cmpd="sng">
            <a:solidFill>
              <a:srgbClr val="FFC000"/>
            </a:solidFill>
            <a:round/>
            <a:headEnd type="oval"/>
          </a:ln>
        </p:spPr>
        <p:style>
          <a:lnRef idx="1">
            <a:schemeClr val="accent2"/>
          </a:lnRef>
          <a:fillRef idx="0">
            <a:schemeClr val="accent2"/>
          </a:fillRef>
          <a:effectRef idx="0">
            <a:schemeClr val="accent2"/>
          </a:effectRef>
          <a:fontRef idx="minor">
            <a:schemeClr val="tx1"/>
          </a:fontRef>
        </p:style>
      </p:cxnSp>
      <p:sp>
        <p:nvSpPr>
          <p:cNvPr id="12" name="文本框 11"/>
          <p:cNvSpPr txBox="1"/>
          <p:nvPr/>
        </p:nvSpPr>
        <p:spPr>
          <a:xfrm>
            <a:off x="3312747" y="639250"/>
            <a:ext cx="2607993" cy="737235"/>
          </a:xfrm>
          <a:prstGeom prst="rect">
            <a:avLst/>
          </a:prstGeom>
          <a:noFill/>
        </p:spPr>
        <p:txBody>
          <a:bodyPr wrap="square" rtlCol="0">
            <a:spAutoFit/>
          </a:bodyPr>
          <a:p>
            <a:r>
              <a:rPr lang="zh-CN" altLang="en-US" sz="1400" b="1" dirty="0">
                <a:solidFill>
                  <a:schemeClr val="tx1"/>
                </a:solidFill>
                <a:latin typeface="微软雅黑" panose="020B0503020204020204" pitchFamily="34" charset="-122"/>
                <a:ea typeface="微软雅黑" panose="020B0503020204020204" pitchFamily="34" charset="-122"/>
              </a:rPr>
              <a:t>标题</a:t>
            </a:r>
            <a:r>
              <a:rPr lang="zh-CN" altLang="en-US" sz="1400" b="1" dirty="0" smtClean="0">
                <a:solidFill>
                  <a:schemeClr val="tx1"/>
                </a:solidFill>
                <a:latin typeface="微软雅黑" panose="020B0503020204020204" pitchFamily="34" charset="-122"/>
                <a:ea typeface="微软雅黑" panose="020B0503020204020204" pitchFamily="34" charset="-122"/>
              </a:rPr>
              <a:t>正文</a:t>
            </a:r>
            <a:endParaRPr lang="en-US" altLang="zh-CN" sz="1400" b="1" dirty="0" smtClean="0">
              <a:solidFill>
                <a:schemeClr val="tx1"/>
              </a:solidFill>
              <a:latin typeface="微软雅黑" panose="020B0503020204020204" pitchFamily="34" charset="-122"/>
              <a:ea typeface="微软雅黑" panose="020B0503020204020204" pitchFamily="34" charset="-122"/>
            </a:endParaRPr>
          </a:p>
          <a:p>
            <a:r>
              <a:rPr lang="zh-CN" altLang="en-US" sz="1400" dirty="0" smtClean="0">
                <a:solidFill>
                  <a:schemeClr val="tx1"/>
                </a:solidFill>
                <a:latin typeface="微软雅黑" panose="020B0503020204020204" pitchFamily="34" charset="-122"/>
                <a:ea typeface="微软雅黑" panose="020B0503020204020204" pitchFamily="34" charset="-122"/>
              </a:rPr>
              <a:t>字体：微软雅黑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文本加粗</a:t>
            </a:r>
            <a:endParaRPr lang="en-US" altLang="zh-CN" sz="1400" dirty="0" smtClean="0">
              <a:solidFill>
                <a:schemeClr val="tx1"/>
              </a:solidFill>
              <a:latin typeface="微软雅黑" panose="020B0503020204020204" pitchFamily="34" charset="-122"/>
              <a:ea typeface="微软雅黑" panose="020B0503020204020204" pitchFamily="34" charset="-122"/>
            </a:endParaRPr>
          </a:p>
          <a:p>
            <a:r>
              <a:rPr lang="zh-CN" altLang="en-US" sz="1400" dirty="0" smtClean="0">
                <a:solidFill>
                  <a:schemeClr val="tx1"/>
                </a:solidFill>
                <a:latin typeface="微软雅黑" panose="020B0503020204020204" pitchFamily="34" charset="-122"/>
                <a:ea typeface="微软雅黑" panose="020B0503020204020204" pitchFamily="34" charset="-122"/>
              </a:rPr>
              <a:t>字号：</a:t>
            </a:r>
            <a:r>
              <a:rPr lang="en-US" altLang="zh-CN" sz="1400" dirty="0" smtClean="0">
                <a:solidFill>
                  <a:schemeClr val="tx1"/>
                </a:solidFill>
                <a:latin typeface="微软雅黑" panose="020B0503020204020204" pitchFamily="34" charset="-122"/>
                <a:ea typeface="微软雅黑" panose="020B0503020204020204" pitchFamily="34" charset="-122"/>
              </a:rPr>
              <a:t>28</a:t>
            </a:r>
            <a:endParaRPr lang="en-US" altLang="zh-CN" sz="1400" dirty="0" smtClean="0">
              <a:solidFill>
                <a:schemeClr val="tx1"/>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flipH="1">
            <a:off x="3147520" y="1712580"/>
            <a:ext cx="1564002" cy="0"/>
          </a:xfrm>
          <a:prstGeom prst="line">
            <a:avLst/>
          </a:prstGeom>
          <a:ln cap="rnd" cmpd="sng">
            <a:solidFill>
              <a:srgbClr val="FFC000"/>
            </a:solidFill>
            <a:round/>
            <a:headEnd type="oval"/>
          </a:ln>
        </p:spPr>
        <p:style>
          <a:lnRef idx="1">
            <a:schemeClr val="accent2"/>
          </a:lnRef>
          <a:fillRef idx="0">
            <a:schemeClr val="accent2"/>
          </a:fillRef>
          <a:effectRef idx="0">
            <a:schemeClr val="accent2"/>
          </a:effectRef>
          <a:fontRef idx="minor">
            <a:schemeClr val="tx1"/>
          </a:fontRef>
        </p:style>
      </p:cxnSp>
      <p:sp>
        <p:nvSpPr>
          <p:cNvPr id="17" name="文本框 16"/>
          <p:cNvSpPr txBox="1"/>
          <p:nvPr/>
        </p:nvSpPr>
        <p:spPr>
          <a:xfrm>
            <a:off x="3581352" y="1760660"/>
            <a:ext cx="2607993" cy="737235"/>
          </a:xfrm>
          <a:prstGeom prst="rect">
            <a:avLst/>
          </a:prstGeom>
          <a:noFill/>
        </p:spPr>
        <p:txBody>
          <a:bodyPr wrap="square" rtlCol="0">
            <a:spAutoFit/>
          </a:bodyPr>
          <a:p>
            <a:r>
              <a:rPr lang="zh-CN" altLang="en-US" sz="1400" b="1" dirty="0">
                <a:solidFill>
                  <a:schemeClr val="tx1"/>
                </a:solidFill>
                <a:latin typeface="微软雅黑" panose="020B0503020204020204" pitchFamily="34" charset="-122"/>
                <a:ea typeface="微软雅黑" panose="020B0503020204020204" pitchFamily="34" charset="-122"/>
              </a:rPr>
              <a:t>副标题</a:t>
            </a:r>
            <a:endParaRPr lang="en-US" altLang="zh-CN" sz="1400" b="1" dirty="0" smtClean="0">
              <a:solidFill>
                <a:schemeClr val="tx1"/>
              </a:solidFill>
              <a:latin typeface="微软雅黑" panose="020B0503020204020204" pitchFamily="34" charset="-122"/>
              <a:ea typeface="微软雅黑" panose="020B0503020204020204" pitchFamily="34" charset="-122"/>
            </a:endParaRPr>
          </a:p>
          <a:p>
            <a:r>
              <a:rPr lang="zh-CN" altLang="en-US" sz="1400" dirty="0" smtClean="0">
                <a:solidFill>
                  <a:schemeClr val="tx1"/>
                </a:solidFill>
                <a:latin typeface="微软雅黑" panose="020B0503020204020204" pitchFamily="34" charset="-122"/>
                <a:ea typeface="微软雅黑" panose="020B0503020204020204" pitchFamily="34" charset="-122"/>
              </a:rPr>
              <a:t>字体：微软雅黑</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文本加粗</a:t>
            </a:r>
            <a:endParaRPr lang="en-US" altLang="zh-CN" sz="1400" dirty="0" smtClean="0">
              <a:solidFill>
                <a:schemeClr val="tx1"/>
              </a:solidFill>
              <a:latin typeface="微软雅黑" panose="020B0503020204020204" pitchFamily="34" charset="-122"/>
              <a:ea typeface="微软雅黑" panose="020B0503020204020204" pitchFamily="34" charset="-122"/>
            </a:endParaRPr>
          </a:p>
          <a:p>
            <a:r>
              <a:rPr lang="zh-CN" altLang="en-US" sz="1400" dirty="0" smtClean="0">
                <a:solidFill>
                  <a:schemeClr val="tx1"/>
                </a:solidFill>
                <a:latin typeface="微软雅黑" panose="020B0503020204020204" pitchFamily="34" charset="-122"/>
                <a:ea typeface="微软雅黑" panose="020B0503020204020204" pitchFamily="34" charset="-122"/>
              </a:rPr>
              <a:t>字号：</a:t>
            </a:r>
            <a:r>
              <a:rPr lang="en-US" altLang="zh-CN" sz="1400" dirty="0" smtClean="0">
                <a:solidFill>
                  <a:schemeClr val="tx1"/>
                </a:solidFill>
                <a:latin typeface="微软雅黑" panose="020B0503020204020204" pitchFamily="34" charset="-122"/>
                <a:ea typeface="微软雅黑" panose="020B0503020204020204" pitchFamily="34" charset="-122"/>
              </a:rPr>
              <a:t>18</a:t>
            </a:r>
            <a:endParaRPr lang="en-US" altLang="zh-CN" sz="1400" dirty="0" smtClean="0">
              <a:solidFill>
                <a:schemeClr val="tx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flipH="1">
            <a:off x="5380815" y="4780265"/>
            <a:ext cx="1564002" cy="0"/>
          </a:xfrm>
          <a:prstGeom prst="line">
            <a:avLst/>
          </a:prstGeom>
          <a:ln cap="rnd" cmpd="sng">
            <a:solidFill>
              <a:srgbClr val="FFC000"/>
            </a:solidFill>
            <a:round/>
            <a:headEnd type="oval"/>
          </a:ln>
        </p:spPr>
        <p:style>
          <a:lnRef idx="1">
            <a:schemeClr val="accent2"/>
          </a:lnRef>
          <a:fillRef idx="0">
            <a:schemeClr val="accent2"/>
          </a:fillRef>
          <a:effectRef idx="0">
            <a:schemeClr val="accent2"/>
          </a:effectRef>
          <a:fontRef idx="minor">
            <a:schemeClr val="tx1"/>
          </a:fontRef>
        </p:style>
      </p:cxnSp>
      <p:sp>
        <p:nvSpPr>
          <p:cNvPr id="19" name="文本框 18"/>
          <p:cNvSpPr txBox="1"/>
          <p:nvPr/>
        </p:nvSpPr>
        <p:spPr>
          <a:xfrm>
            <a:off x="5814647" y="4828345"/>
            <a:ext cx="2607993" cy="737235"/>
          </a:xfrm>
          <a:prstGeom prst="rect">
            <a:avLst/>
          </a:prstGeom>
          <a:noFill/>
        </p:spPr>
        <p:txBody>
          <a:bodyPr wrap="square" rtlCol="0">
            <a:spAutoFit/>
          </a:bodyPr>
          <a:p>
            <a:r>
              <a:rPr lang="zh-CN" altLang="en-US" sz="1400" b="1" dirty="0">
                <a:solidFill>
                  <a:schemeClr val="tx1"/>
                </a:solidFill>
                <a:latin typeface="微软雅黑" panose="020B0503020204020204" pitchFamily="34" charset="-122"/>
                <a:ea typeface="微软雅黑" panose="020B0503020204020204" pitchFamily="34" charset="-122"/>
              </a:rPr>
              <a:t>正文</a:t>
            </a:r>
            <a:endParaRPr lang="en-US" altLang="zh-CN" sz="1400" b="1" dirty="0" smtClean="0">
              <a:solidFill>
                <a:schemeClr val="tx1"/>
              </a:solidFill>
              <a:latin typeface="微软雅黑" panose="020B0503020204020204" pitchFamily="34" charset="-122"/>
              <a:ea typeface="微软雅黑" panose="020B0503020204020204" pitchFamily="34" charset="-122"/>
            </a:endParaRPr>
          </a:p>
          <a:p>
            <a:r>
              <a:rPr lang="zh-CN" altLang="en-US" sz="1400" dirty="0" smtClean="0">
                <a:solidFill>
                  <a:schemeClr val="tx1"/>
                </a:solidFill>
                <a:latin typeface="微软雅黑" panose="020B0503020204020204" pitchFamily="34" charset="-122"/>
                <a:ea typeface="微软雅黑" panose="020B0503020204020204" pitchFamily="34" charset="-122"/>
              </a:rPr>
              <a:t>字体：微软雅黑</a:t>
            </a:r>
            <a:endParaRPr lang="zh-CN" altLang="en-US" sz="1400" dirty="0" smtClean="0">
              <a:solidFill>
                <a:schemeClr val="tx1"/>
              </a:solidFill>
              <a:latin typeface="微软雅黑" panose="020B0503020204020204" pitchFamily="34" charset="-122"/>
              <a:ea typeface="微软雅黑" panose="020B0503020204020204" pitchFamily="34" charset="-122"/>
            </a:endParaRPr>
          </a:p>
          <a:p>
            <a:r>
              <a:rPr lang="zh-CN" altLang="en-US" sz="1400" dirty="0" smtClean="0">
                <a:solidFill>
                  <a:schemeClr val="tx1"/>
                </a:solidFill>
                <a:latin typeface="微软雅黑" panose="020B0503020204020204" pitchFamily="34" charset="-122"/>
                <a:ea typeface="微软雅黑" panose="020B0503020204020204" pitchFamily="34" charset="-122"/>
              </a:rPr>
              <a:t>字号：</a:t>
            </a:r>
            <a:r>
              <a:rPr lang="en-US" altLang="zh-CN" sz="1400" dirty="0" smtClean="0">
                <a:solidFill>
                  <a:schemeClr val="tx1"/>
                </a:solidFill>
                <a:latin typeface="微软雅黑" panose="020B0503020204020204" pitchFamily="34" charset="-122"/>
                <a:ea typeface="微软雅黑" panose="020B0503020204020204" pitchFamily="34" charset="-122"/>
              </a:rPr>
              <a:t>16</a:t>
            </a:r>
            <a:endParaRPr lang="en-US" altLang="zh-CN" sz="1400" dirty="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1" cstate="print">
            <a:extLst>
              <a:ext uri="{28A0092B-C50C-407E-A947-70E740481C1C}">
                <a14:useLocalDpi xmlns:a14="http://schemas.microsoft.com/office/drawing/2010/main" val="0"/>
              </a:ext>
            </a:extLst>
          </a:blip>
          <a:srcRect l="30614" r="27699" b="22960"/>
          <a:stretch>
            <a:fillRect/>
          </a:stretch>
        </p:blipFill>
        <p:spPr>
          <a:xfrm>
            <a:off x="-4260" y="0"/>
            <a:ext cx="4947735" cy="6858000"/>
          </a:xfrm>
          <a:prstGeom prst="rect">
            <a:avLst/>
          </a:prstGeom>
        </p:spPr>
      </p:pic>
      <p:pic>
        <p:nvPicPr>
          <p:cNvPr id="30" name="图片 29"/>
          <p:cNvPicPr>
            <a:picLocks noChangeAspect="1"/>
          </p:cNvPicPr>
          <p:nvPr/>
        </p:nvPicPr>
        <p:blipFill rotWithShape="1">
          <a:blip r:embed="rId2" cstate="print">
            <a:extLst>
              <a:ext uri="{28A0092B-C50C-407E-A947-70E740481C1C}">
                <a14:useLocalDpi xmlns:a14="http://schemas.microsoft.com/office/drawing/2010/main" val="0"/>
              </a:ext>
            </a:extLst>
          </a:blip>
          <a:srcRect l="14915" t="18258" b="3042"/>
          <a:stretch>
            <a:fillRect/>
          </a:stretch>
        </p:blipFill>
        <p:spPr>
          <a:xfrm>
            <a:off x="4260" y="0"/>
            <a:ext cx="4943474" cy="6858000"/>
          </a:xfrm>
          <a:prstGeom prst="rect">
            <a:avLst/>
          </a:prstGeom>
        </p:spPr>
      </p:pic>
      <p:sp>
        <p:nvSpPr>
          <p:cNvPr id="18" name="文本框 17"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8839200" y="-735154"/>
            <a:ext cx="4343400" cy="36625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32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sym typeface="+mn-ea"/>
              </a:rPr>
              <a:t>02</a:t>
            </a:r>
            <a:endParaRPr kumimoji="0" lang="zh-CN" altLang="en-US" sz="23200" b="1" i="0" u="none" strike="noStrike" kern="1200" cap="none" spc="0" normalizeH="0" baseline="0" noProof="0" dirty="0">
              <a:ln>
                <a:noFill/>
              </a:ln>
              <a:solidFill>
                <a:prstClr val="white">
                  <a:lumMod val="95000"/>
                </a:prstClr>
              </a:solidFill>
              <a:effectLst/>
              <a:uLnTx/>
              <a:uFillTx/>
              <a:latin typeface="华文细黑" panose="02010600040101010101" charset="-122"/>
              <a:ea typeface="华文细黑" panose="02010600040101010101" charset="-122"/>
              <a:cs typeface="华文细黑" panose="02010600040101010101" charset="-122"/>
            </a:endParaRPr>
          </a:p>
        </p:txBody>
      </p:sp>
      <p:sp>
        <p:nvSpPr>
          <p:cNvPr id="17" name="Square"/>
          <p:cNvSpPr/>
          <p:nvPr/>
        </p:nvSpPr>
        <p:spPr>
          <a:xfrm>
            <a:off x="5486400" y="408707"/>
            <a:ext cx="152400" cy="2105891"/>
          </a:xfrm>
          <a:prstGeom prst="rect">
            <a:avLst/>
          </a:prstGeom>
          <a:gradFill>
            <a:gsLst>
              <a:gs pos="0">
                <a:srgbClr val="5C33E6"/>
              </a:gs>
              <a:gs pos="100000">
                <a:srgbClr val="1AAEC7"/>
              </a:gs>
            </a:gsLst>
            <a:lin ang="249823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3200" b="0" i="0" u="none" strike="noStrike" kern="1200" cap="none" spc="0" normalizeH="0" baseline="0" noProof="0">
              <a:ln>
                <a:noFill/>
              </a:ln>
              <a:solidFill>
                <a:srgbClr val="FFFFFF"/>
              </a:solidFill>
              <a:effectLst/>
              <a:uLnTx/>
              <a:uFillTx/>
              <a:ea typeface="+mn-ea"/>
              <a:cs typeface="+mn-cs"/>
            </a:endParaRPr>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5192" b="2325"/>
          <a:stretch>
            <a:fillRect/>
          </a:stretch>
        </p:blipFill>
        <p:spPr>
          <a:xfrm>
            <a:off x="191" y="-1"/>
            <a:ext cx="4943284" cy="6858000"/>
          </a:xfrm>
          <a:prstGeom prst="rect">
            <a:avLst/>
          </a:prstGeom>
        </p:spPr>
      </p:pic>
      <p:sp>
        <p:nvSpPr>
          <p:cNvPr id="2" name="文本框 1"/>
          <p:cNvSpPr txBox="1"/>
          <p:nvPr/>
        </p:nvSpPr>
        <p:spPr>
          <a:xfrm>
            <a:off x="5398348" y="3964283"/>
            <a:ext cx="6277640" cy="70675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2</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 </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 name="文本框 3"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5375312" y="3107463"/>
            <a:ext cx="5601335" cy="82994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章节</a:t>
            </a: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二</a:t>
            </a:r>
            <a:endPar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3" name="矩形 12"/>
          <p:cNvSpPr/>
          <p:nvPr/>
        </p:nvSpPr>
        <p:spPr>
          <a:xfrm>
            <a:off x="5398348" y="4530892"/>
            <a:ext cx="6357581" cy="922020"/>
          </a:xfrm>
          <a:prstGeom prst="rect">
            <a:avLst/>
          </a:prstGeom>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a:t>
            </a:r>
            <a:endPar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r="3181"/>
          <a:stretch>
            <a:fillRect/>
          </a:stretch>
        </p:blipFill>
        <p:spPr>
          <a:xfrm>
            <a:off x="-286" y="0"/>
            <a:ext cx="4953000" cy="6858000"/>
          </a:xfrm>
          <a:prstGeom prst="rect">
            <a:avLst/>
          </a:prstGeom>
        </p:spPr>
      </p:pic>
      <p:sp>
        <p:nvSpPr>
          <p:cNvPr id="18" name="文本框 17"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8839200" y="-735154"/>
            <a:ext cx="4343400" cy="36625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32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sym typeface="+mn-ea"/>
              </a:rPr>
              <a:t>03</a:t>
            </a:r>
            <a:endParaRPr kumimoji="0" lang="zh-CN" altLang="en-US" sz="23200" b="1" i="0" u="none" strike="noStrike" kern="1200" cap="none" spc="0" normalizeH="0" baseline="0" noProof="0" dirty="0">
              <a:ln>
                <a:noFill/>
              </a:ln>
              <a:solidFill>
                <a:prstClr val="white">
                  <a:lumMod val="95000"/>
                </a:prstClr>
              </a:solidFill>
              <a:effectLst/>
              <a:uLnTx/>
              <a:uFillTx/>
              <a:latin typeface="华文细黑" panose="02010600040101010101" charset="-122"/>
              <a:ea typeface="华文细黑" panose="02010600040101010101" charset="-122"/>
              <a:cs typeface="华文细黑" panose="02010600040101010101" charset="-122"/>
            </a:endParaRPr>
          </a:p>
        </p:txBody>
      </p:sp>
      <p:sp>
        <p:nvSpPr>
          <p:cNvPr id="17" name="Square"/>
          <p:cNvSpPr/>
          <p:nvPr/>
        </p:nvSpPr>
        <p:spPr>
          <a:xfrm>
            <a:off x="5486400" y="408707"/>
            <a:ext cx="152400" cy="2105891"/>
          </a:xfrm>
          <a:prstGeom prst="rect">
            <a:avLst/>
          </a:prstGeom>
          <a:gradFill>
            <a:gsLst>
              <a:gs pos="0">
                <a:srgbClr val="5C33E6"/>
              </a:gs>
              <a:gs pos="100000">
                <a:srgbClr val="1AAEC7"/>
              </a:gs>
            </a:gsLst>
            <a:lin ang="249823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3200" b="0" i="0" u="none" strike="noStrike" kern="1200" cap="none" spc="0" normalizeH="0" baseline="0" noProof="0">
              <a:ln>
                <a:noFill/>
              </a:ln>
              <a:solidFill>
                <a:srgbClr val="FFFFFF"/>
              </a:solidFill>
              <a:effectLst/>
              <a:uLnTx/>
              <a:uFillTx/>
              <a:ea typeface="+mn-ea"/>
              <a:cs typeface="+mn-cs"/>
            </a:endParaRPr>
          </a:p>
        </p:txBody>
      </p:sp>
      <p:sp>
        <p:nvSpPr>
          <p:cNvPr id="2" name="文本框 1"/>
          <p:cNvSpPr txBox="1"/>
          <p:nvPr/>
        </p:nvSpPr>
        <p:spPr>
          <a:xfrm>
            <a:off x="5398348" y="3964283"/>
            <a:ext cx="6277640" cy="70675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3</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 </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3" name="文本框 2"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5375312" y="3107463"/>
            <a:ext cx="5601335" cy="82994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章节</a:t>
            </a: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三</a:t>
            </a:r>
            <a:endPar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3" name="矩形 12"/>
          <p:cNvSpPr/>
          <p:nvPr/>
        </p:nvSpPr>
        <p:spPr>
          <a:xfrm>
            <a:off x="5398348" y="4530892"/>
            <a:ext cx="6357581" cy="1753235"/>
          </a:xfrm>
          <a:prstGeom prst="rect">
            <a:avLst/>
          </a:prstGeom>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内容内容内容内容内容内容内容内容内容内容内容内容内容内容内容内容内容内容内容内容内容内容内容内容内容内容内容内容内容内容内容内容内容内容内容内容内容内容内容内容内容内容内容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内容内容内容内容内容内容内容内容内容内容内容内容内容内容内容内容内容内容内容内容内容内容内容内容内容内容内容内容内容内容内容内容内容内容内容内容内容内容内容内容内容内容内容</a:t>
            </a:r>
            <a:endPar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8839200" y="-735154"/>
            <a:ext cx="4343400" cy="36625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32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sym typeface="+mn-ea"/>
              </a:rPr>
              <a:t>04</a:t>
            </a:r>
            <a:endParaRPr kumimoji="0" lang="zh-CN" altLang="en-US" sz="23200" b="1" i="0" u="none" strike="noStrike" kern="1200" cap="none" spc="0" normalizeH="0" baseline="0" noProof="0" dirty="0">
              <a:ln>
                <a:noFill/>
              </a:ln>
              <a:solidFill>
                <a:prstClr val="white">
                  <a:lumMod val="95000"/>
                </a:prstClr>
              </a:solidFill>
              <a:effectLst/>
              <a:uLnTx/>
              <a:uFillTx/>
              <a:latin typeface="华文细黑" panose="02010600040101010101" charset="-122"/>
              <a:ea typeface="华文细黑" panose="02010600040101010101" charset="-122"/>
              <a:cs typeface="华文细黑" panose="02010600040101010101" charset="-122"/>
            </a:endParaRPr>
          </a:p>
        </p:txBody>
      </p:sp>
      <p:sp>
        <p:nvSpPr>
          <p:cNvPr id="17" name="Square"/>
          <p:cNvSpPr/>
          <p:nvPr/>
        </p:nvSpPr>
        <p:spPr>
          <a:xfrm>
            <a:off x="5486400" y="408707"/>
            <a:ext cx="152400" cy="2105891"/>
          </a:xfrm>
          <a:prstGeom prst="rect">
            <a:avLst/>
          </a:prstGeom>
          <a:gradFill>
            <a:gsLst>
              <a:gs pos="0">
                <a:srgbClr val="5C33E6"/>
              </a:gs>
              <a:gs pos="100000">
                <a:srgbClr val="1AAEC7"/>
              </a:gs>
            </a:gsLst>
            <a:lin ang="249823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32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sym typeface="Helvetica Neue Medium"/>
            </a:endParaRPr>
          </a:p>
        </p:txBody>
      </p:sp>
      <p:pic>
        <p:nvPicPr>
          <p:cNvPr id="9" name="图片 8"/>
          <p:cNvPicPr>
            <a:picLocks noChangeAspect="1"/>
          </p:cNvPicPr>
          <p:nvPr/>
        </p:nvPicPr>
        <p:blipFill rotWithShape="1">
          <a:blip r:embed="rId1" cstate="print">
            <a:extLst>
              <a:ext uri="{28A0092B-C50C-407E-A947-70E740481C1C}">
                <a14:useLocalDpi xmlns:a14="http://schemas.microsoft.com/office/drawing/2010/main" val="0"/>
              </a:ext>
            </a:extLst>
          </a:blip>
          <a:srcRect t="4209" b="3760"/>
          <a:stretch>
            <a:fillRect/>
          </a:stretch>
        </p:blipFill>
        <p:spPr>
          <a:xfrm>
            <a:off x="-24392" y="0"/>
            <a:ext cx="4967865" cy="6858000"/>
          </a:xfrm>
          <a:prstGeom prst="rect">
            <a:avLst/>
          </a:prstGeom>
        </p:spPr>
      </p:pic>
      <p:sp>
        <p:nvSpPr>
          <p:cNvPr id="2" name="文本框 1"/>
          <p:cNvSpPr txBox="1"/>
          <p:nvPr/>
        </p:nvSpPr>
        <p:spPr>
          <a:xfrm>
            <a:off x="5398348" y="3964283"/>
            <a:ext cx="6277640" cy="70675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4</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 </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3" name="文本框 2"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5375312" y="3107463"/>
            <a:ext cx="5601335" cy="82994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章节</a:t>
            </a: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四</a:t>
            </a:r>
            <a:endPar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3" name="矩形 12"/>
          <p:cNvSpPr/>
          <p:nvPr/>
        </p:nvSpPr>
        <p:spPr>
          <a:xfrm>
            <a:off x="5398348" y="4530892"/>
            <a:ext cx="6357581" cy="1753235"/>
          </a:xfrm>
          <a:prstGeom prst="rect">
            <a:avLst/>
          </a:prstGeom>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内容内容内容内容内容内容内容内容内容内容内容内容内容内容内容内容内容内容内容内容内容内容内容内容内容内容内容内容内容内容内容内容内容内容内容内容内容内容内容内容内容内容内容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内容内容内容内容内容内容内容内容内容内容内容内容内容内容内容内容内容内容内容内容内容内容内容内容内容内容内容内容内容内容内容内容内容内容内容内容内容内容内容内容内容内容内容</a:t>
            </a:r>
            <a:endPar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5415" b="2282"/>
          <a:stretch>
            <a:fillRect/>
          </a:stretch>
        </p:blipFill>
        <p:spPr>
          <a:xfrm>
            <a:off x="-14870" y="-6090"/>
            <a:ext cx="4958345" cy="6865006"/>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3997" b="3674"/>
          <a:stretch>
            <a:fillRect/>
          </a:stretch>
        </p:blipFill>
        <p:spPr>
          <a:xfrm>
            <a:off x="-8415" y="-1"/>
            <a:ext cx="4951890" cy="6858001"/>
          </a:xfrm>
          <a:prstGeom prst="rect">
            <a:avLst/>
          </a:prstGeom>
        </p:spPr>
      </p:pic>
      <p:sp>
        <p:nvSpPr>
          <p:cNvPr id="18" name="文本框 17"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8839200" y="-735154"/>
            <a:ext cx="4343400" cy="36625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32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sym typeface="+mn-ea"/>
              </a:rPr>
              <a:t>05</a:t>
            </a:r>
            <a:endParaRPr kumimoji="0" lang="zh-CN" altLang="en-US" sz="23200" b="1" i="0" u="none" strike="noStrike" kern="1200" cap="none" spc="0" normalizeH="0" baseline="0" noProof="0" dirty="0">
              <a:ln>
                <a:noFill/>
              </a:ln>
              <a:solidFill>
                <a:prstClr val="white">
                  <a:lumMod val="95000"/>
                </a:prstClr>
              </a:solidFill>
              <a:effectLst/>
              <a:uLnTx/>
              <a:uFillTx/>
              <a:latin typeface="华文细黑" panose="02010600040101010101" charset="-122"/>
              <a:ea typeface="华文细黑" panose="02010600040101010101" charset="-122"/>
              <a:cs typeface="华文细黑" panose="02010600040101010101" charset="-122"/>
            </a:endParaRPr>
          </a:p>
        </p:txBody>
      </p:sp>
      <p:sp>
        <p:nvSpPr>
          <p:cNvPr id="17" name="Square"/>
          <p:cNvSpPr/>
          <p:nvPr/>
        </p:nvSpPr>
        <p:spPr>
          <a:xfrm>
            <a:off x="5486400" y="408707"/>
            <a:ext cx="152400" cy="2105891"/>
          </a:xfrm>
          <a:prstGeom prst="rect">
            <a:avLst/>
          </a:prstGeom>
          <a:gradFill>
            <a:gsLst>
              <a:gs pos="0">
                <a:srgbClr val="5C33E6"/>
              </a:gs>
              <a:gs pos="100000">
                <a:srgbClr val="1AAEC7"/>
              </a:gs>
            </a:gsLst>
            <a:lin ang="249823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32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sym typeface="Helvetica Neue Medium"/>
            </a:endParaRPr>
          </a:p>
        </p:txBody>
      </p:sp>
      <p:sp>
        <p:nvSpPr>
          <p:cNvPr id="2" name="文本框 1"/>
          <p:cNvSpPr txBox="1"/>
          <p:nvPr/>
        </p:nvSpPr>
        <p:spPr>
          <a:xfrm>
            <a:off x="5398348" y="3964283"/>
            <a:ext cx="6277640" cy="70675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5</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 </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3" name="文本框 2"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5375312" y="3107463"/>
            <a:ext cx="5601335" cy="82994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章节</a:t>
            </a: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五</a:t>
            </a:r>
            <a:endPar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4" name="矩形 3"/>
          <p:cNvSpPr/>
          <p:nvPr/>
        </p:nvSpPr>
        <p:spPr>
          <a:xfrm>
            <a:off x="5398348" y="4530892"/>
            <a:ext cx="6357581" cy="1753235"/>
          </a:xfrm>
          <a:prstGeom prst="rect">
            <a:avLst/>
          </a:prstGeom>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内容内容内容内容内容内容内容内容内容内容内容内容内容内容内容内容内容内容内容内容内容内容内容内容内容内容内容内容内容内容内容内容内容内容内容内容内容内容内容内容内容内容内容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内容内容内容内容内容内容内容内容内容内容内容内容内容内容内容内容内容内容内容内容内容内容内容内容内容内容内容内容内容内容内容内容内容内容内容内容内容内容内容内容内容内容内容</a:t>
            </a:r>
            <a:endPar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print">
            <a:extLst>
              <a:ext uri="{28A0092B-C50C-407E-A947-70E740481C1C}">
                <a14:useLocalDpi xmlns:a14="http://schemas.microsoft.com/office/drawing/2010/main" val="0"/>
              </a:ext>
            </a:extLst>
          </a:blip>
          <a:srcRect l="31279" r="20574"/>
          <a:stretch>
            <a:fillRect/>
          </a:stretch>
        </p:blipFill>
        <p:spPr>
          <a:xfrm>
            <a:off x="0" y="0"/>
            <a:ext cx="4953000" cy="6858000"/>
          </a:xfrm>
          <a:prstGeom prst="rect">
            <a:avLst/>
          </a:prstGeom>
        </p:spPr>
      </p:pic>
      <p:sp>
        <p:nvSpPr>
          <p:cNvPr id="18" name="文本框 17"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8839200" y="-735154"/>
            <a:ext cx="4343400" cy="36625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3200" b="1" i="0" u="none" strike="noStrike" kern="1200" cap="none" spc="0" normalizeH="0" baseline="0" noProof="0" dirty="0">
                <a:ln>
                  <a:noFill/>
                </a:ln>
                <a:solidFill>
                  <a:prstClr val="white">
                    <a:lumMod val="95000"/>
                  </a:prstClr>
                </a:solidFill>
                <a:effectLst/>
                <a:uLnTx/>
                <a:uFillTx/>
                <a:latin typeface="微软雅黑" panose="020B0503020204020204" pitchFamily="34" charset="-122"/>
                <a:ea typeface="微软雅黑" panose="020B0503020204020204" pitchFamily="34" charset="-122"/>
                <a:cs typeface="+mn-cs"/>
                <a:sym typeface="+mn-ea"/>
              </a:rPr>
              <a:t>06</a:t>
            </a:r>
            <a:endParaRPr kumimoji="0" lang="zh-CN" altLang="en-US" sz="23200" b="1" i="0" u="none" strike="noStrike" kern="1200" cap="none" spc="0" normalizeH="0" baseline="0" noProof="0" dirty="0">
              <a:ln>
                <a:noFill/>
              </a:ln>
              <a:solidFill>
                <a:prstClr val="white">
                  <a:lumMod val="95000"/>
                </a:prstClr>
              </a:solidFill>
              <a:effectLst/>
              <a:uLnTx/>
              <a:uFillTx/>
              <a:latin typeface="华文细黑" panose="02010600040101010101" charset="-122"/>
              <a:ea typeface="华文细黑" panose="02010600040101010101" charset="-122"/>
              <a:cs typeface="华文细黑" panose="02010600040101010101" charset="-122"/>
            </a:endParaRPr>
          </a:p>
        </p:txBody>
      </p:sp>
      <p:sp>
        <p:nvSpPr>
          <p:cNvPr id="17" name="Square"/>
          <p:cNvSpPr/>
          <p:nvPr/>
        </p:nvSpPr>
        <p:spPr>
          <a:xfrm>
            <a:off x="5486400" y="408707"/>
            <a:ext cx="152400" cy="2105891"/>
          </a:xfrm>
          <a:prstGeom prst="rect">
            <a:avLst/>
          </a:prstGeom>
          <a:gradFill>
            <a:gsLst>
              <a:gs pos="0">
                <a:srgbClr val="5C33E6"/>
              </a:gs>
              <a:gs pos="100000">
                <a:srgbClr val="1AAEC7"/>
              </a:gs>
            </a:gsLst>
            <a:lin ang="2498230"/>
          </a:gra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32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cs"/>
              <a:sym typeface="Helvetica Neue Medium"/>
            </a:endParaRPr>
          </a:p>
        </p:txBody>
      </p:sp>
      <p:sp>
        <p:nvSpPr>
          <p:cNvPr id="2" name="文本框 1"/>
          <p:cNvSpPr txBox="1"/>
          <p:nvPr/>
        </p:nvSpPr>
        <p:spPr>
          <a:xfrm>
            <a:off x="5398348" y="3964283"/>
            <a:ext cx="6277640" cy="70675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rPr>
              <a:t>Chapter 6</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sym typeface="Roboto Bold"/>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 </a:t>
            </a:r>
            <a:endParaRPr kumimoji="0" lang="en-US" altLang="zh-CN" sz="20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3" name="文本框 2" descr="e7d195523061f1c031c703ae827a41d82d848b4543d3ea7289D8E8F86A53FC6163EC8A81A8A66F8C4722339FE4B4358C18D1CC4D5B5DBA40FE7B27962A37062774402BE64D77ED352C2DED658BBCE19228E17ADBD47BDBBC589074A2699FC0682B9B754B6CF1E55101FAC3618FF80673F584B6930B573AA52C0ABF1859C11A29954F7A2E13A11018"/>
          <p:cNvSpPr txBox="1"/>
          <p:nvPr/>
        </p:nvSpPr>
        <p:spPr>
          <a:xfrm>
            <a:off x="5375312" y="3107463"/>
            <a:ext cx="5601335" cy="82994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章节</a:t>
            </a:r>
            <a:r>
              <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rPr>
              <a:t>六</a:t>
            </a:r>
            <a:endParaRPr kumimoji="0" lang="zh-CN" altLang="en-US" sz="48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mn-cs"/>
              <a:sym typeface="+mn-ea"/>
            </a:endParaRPr>
          </a:p>
        </p:txBody>
      </p:sp>
      <p:sp>
        <p:nvSpPr>
          <p:cNvPr id="13" name="矩形 12"/>
          <p:cNvSpPr/>
          <p:nvPr/>
        </p:nvSpPr>
        <p:spPr>
          <a:xfrm>
            <a:off x="5398348" y="4530892"/>
            <a:ext cx="6357581" cy="1753235"/>
          </a:xfrm>
          <a:prstGeom prst="rect">
            <a:avLst/>
          </a:prstGeom>
        </p:spPr>
        <p:txBody>
          <a:bodyPr wrap="square">
            <a:spAutoFit/>
          </a:bodyPr>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内容内容内容内容内容内容内容内容内容内容内容内容内容内容内容内容内容内容内容内容内容内容内容内容内容内容内容内容内容内容内容内容内容内容内容内容内容内容内容内容内容内容内容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a:t>
            </a:r>
            <a:r>
              <a:rPr lang="zh-CN" altLang="en-US" sz="120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sym typeface="+mn-ea"/>
              </a:rPr>
              <a:t>内容内容内容内容内容内容内容内容内容内容内容内容内容内容内容内容内容内容内容内容内容内容内容内容内容内容内容内容内容内容内容内容内容内容内容内容内容内容内容内容内容内容内容</a:t>
            </a:r>
            <a:endPar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Tx/>
              <a:buNone/>
              <a:defRPr/>
            </a:pPr>
            <a:endParaRPr kumimoji="0" lang="zh-CN" altLang="en-US" sz="1200" b="0" i="0" u="none" strike="noStrike" kern="1200" cap="none" spc="0" normalizeH="0" baseline="0" noProof="0" dirty="0">
              <a:ln>
                <a:noFill/>
              </a:ln>
              <a:solidFill>
                <a:srgbClr val="171C3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25.xml><?xml version="1.0" encoding="utf-8"?>
<p:tagLst xmlns:p="http://schemas.openxmlformats.org/presentationml/2006/main">
  <p:tag name="KSO_WM_UNIT_PLACING_PICTURE_USER_VIEWPORT" val="{&quot;height&quot;:3341,&quot;width&quot;:11611}"/>
</p:tagLst>
</file>

<file path=ppt/tags/tag126.xml><?xml version="1.0" encoding="utf-8"?>
<p:tagLst xmlns:p="http://schemas.openxmlformats.org/presentationml/2006/main">
  <p:tag name="KSO_DOCER_TEMPLATE_OPEN_ONCE_MARK" val="1"/>
  <p:tag name="COMMONDATA" val="eyJoZGlkIjoiZDc1MDEwODkwNzMxZDZkNGU5NTNkYmYzODdiYzYyNWIifQ=="/>
  <p:tag name="KSO_WPP_MARK_KEY" val="c3beb35b-e9aa-4a30-b385-b2f2607d9e85"/>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heme/theme1.xml><?xml version="1.0" encoding="utf-8"?>
<a:theme xmlns:a="http://schemas.openxmlformats.org/drawingml/2006/main" name="2_Office Theme">
  <a:themeElements>
    <a:clrScheme name="Minimal Blue Main">
      <a:dk1>
        <a:sysClr val="windowText" lastClr="000000"/>
      </a:dk1>
      <a:lt1>
        <a:sysClr val="window" lastClr="FFFFFF"/>
      </a:lt1>
      <a:dk2>
        <a:srgbClr val="292A2E"/>
      </a:dk2>
      <a:lt2>
        <a:srgbClr val="F8FAFB"/>
      </a:lt2>
      <a:accent1>
        <a:srgbClr val="0F85F1"/>
      </a:accent1>
      <a:accent2>
        <a:srgbClr val="00A8A7"/>
      </a:accent2>
      <a:accent3>
        <a:srgbClr val="5A6C90"/>
      </a:accent3>
      <a:accent4>
        <a:srgbClr val="434F5A"/>
      </a:accent4>
      <a:accent5>
        <a:srgbClr val="A5A5A5"/>
      </a:accent5>
      <a:accent6>
        <a:srgbClr val="44546A"/>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Voodoo Powerpoint Template">
  <a:themeElements>
    <a:clrScheme name="Voodoo Color">
      <a:dk1>
        <a:srgbClr val="222222"/>
      </a:dk1>
      <a:lt1>
        <a:srgbClr val="F0F0F0"/>
      </a:lt1>
      <a:dk2>
        <a:srgbClr val="222222"/>
      </a:dk2>
      <a:lt2>
        <a:srgbClr val="FEFF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Custom 4">
      <a:majorFont>
        <a:latin typeface="Montserrat 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effectLst>
          <a:outerShdw blurRad="38100" dist="12700" dir="5400000" algn="ctr" rotWithShape="0">
            <a:prstClr val="black">
              <a:alpha val="15000"/>
            </a:prstClr>
          </a:outerShdw>
        </a:effectLst>
      </a:spPr>
      <a:bodyPr wrap="square" lIns="0" tIns="0" rIns="0" bIns="0" rtlCol="0" anchor="t">
        <a:noAutofit/>
      </a:bodyPr>
      <a:lstStyle>
        <a:defPPr algn="ctr">
          <a:spcBef>
            <a:spcPts val="1000"/>
          </a:spcBef>
          <a:defRPr sz="14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36000" rIns="216000" bIns="36000" rtlCol="0">
        <a:spAutoFit/>
      </a:bodyPr>
      <a:lstStyle>
        <a:defPPr>
          <a:lnSpc>
            <a:spcPct val="130000"/>
          </a:lnSpc>
          <a:spcBef>
            <a:spcPts val="1000"/>
          </a:spcBef>
          <a:defRPr sz="1400" b="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Voodoo Powerpoint Template">
  <a:themeElements>
    <a:clrScheme name="Voodoo Color">
      <a:dk1>
        <a:srgbClr val="222222"/>
      </a:dk1>
      <a:lt1>
        <a:srgbClr val="F0F0F0"/>
      </a:lt1>
      <a:dk2>
        <a:srgbClr val="222222"/>
      </a:dk2>
      <a:lt2>
        <a:srgbClr val="FEFF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Custom 4">
      <a:majorFont>
        <a:latin typeface="Montserrat Bold"/>
        <a:ea typeface=""/>
        <a:cs typeface=""/>
      </a:majorFont>
      <a:minorFont>
        <a:latin typeface="Open Sans"/>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effectLst>
          <a:outerShdw blurRad="38100" dist="12700" dir="5400000" algn="ctr" rotWithShape="0">
            <a:prstClr val="black">
              <a:alpha val="15000"/>
            </a:prstClr>
          </a:outerShdw>
        </a:effectLst>
      </a:spPr>
      <a:bodyPr wrap="square" lIns="0" tIns="0" rIns="0" bIns="0" rtlCol="0" anchor="t">
        <a:noAutofit/>
      </a:bodyPr>
      <a:lstStyle>
        <a:defPPr algn="ctr">
          <a:spcBef>
            <a:spcPts val="1000"/>
          </a:spcBef>
          <a:defRPr sz="1400" b="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36000" rIns="216000" bIns="36000" rtlCol="0">
        <a:spAutoFit/>
      </a:bodyPr>
      <a:lstStyle>
        <a:defPPr>
          <a:lnSpc>
            <a:spcPct val="130000"/>
          </a:lnSpc>
          <a:spcBef>
            <a:spcPts val="1000"/>
          </a:spcBef>
          <a:defRPr sz="1400" b="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3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4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1920</Words>
  <Application>WPS 演示</Application>
  <PresentationFormat>宽屏</PresentationFormat>
  <Paragraphs>153</Paragraphs>
  <Slides>11</Slides>
  <Notes>48</Notes>
  <HiddenSlides>0</HiddenSlides>
  <MMClips>1</MMClips>
  <ScaleCrop>false</ScaleCrop>
  <HeadingPairs>
    <vt:vector size="6" baseType="variant">
      <vt:variant>
        <vt:lpstr>已用的字体</vt:lpstr>
      </vt:variant>
      <vt:variant>
        <vt:i4>48</vt:i4>
      </vt:variant>
      <vt:variant>
        <vt:lpstr>主题</vt:lpstr>
      </vt:variant>
      <vt:variant>
        <vt:i4>8</vt:i4>
      </vt:variant>
      <vt:variant>
        <vt:lpstr>幻灯片标题</vt:lpstr>
      </vt:variant>
      <vt:variant>
        <vt:i4>11</vt:i4>
      </vt:variant>
    </vt:vector>
  </HeadingPairs>
  <TitlesOfParts>
    <vt:vector size="67" baseType="lpstr">
      <vt:lpstr>Arial</vt:lpstr>
      <vt:lpstr>宋体</vt:lpstr>
      <vt:lpstr>Wingdings</vt:lpstr>
      <vt:lpstr>Montserrat</vt:lpstr>
      <vt:lpstr>Montserrat Black</vt:lpstr>
      <vt:lpstr>Source Sans Pro</vt:lpstr>
      <vt:lpstr>Roboto Thin</vt:lpstr>
      <vt:lpstr>Roboto</vt:lpstr>
      <vt:lpstr>微软雅黑</vt:lpstr>
      <vt:lpstr>Wingdings</vt:lpstr>
      <vt:lpstr>Raleway</vt:lpstr>
      <vt:lpstr>rolina</vt:lpstr>
      <vt:lpstr>等线</vt:lpstr>
      <vt:lpstr>Calibri</vt:lpstr>
      <vt:lpstr>微软雅黑 Light</vt:lpstr>
      <vt:lpstr>Source Sans Pro</vt:lpstr>
      <vt:lpstr>Arial</vt:lpstr>
      <vt:lpstr>Arial Unicode MS</vt:lpstr>
      <vt:lpstr>Malgun Gothic</vt:lpstr>
      <vt:lpstr>Gulim</vt:lpstr>
      <vt:lpstr>Open Sans Light</vt:lpstr>
      <vt:lpstr>Roboto Bold</vt:lpstr>
      <vt:lpstr>华文细黑</vt:lpstr>
      <vt:lpstr>Open Sans</vt:lpstr>
      <vt:lpstr>Encode Sans Semi Condensed</vt:lpstr>
      <vt:lpstr>Open Sans</vt:lpstr>
      <vt:lpstr>Helvetica Neue Medium</vt:lpstr>
      <vt:lpstr>Times New Roman</vt:lpstr>
      <vt:lpstr>Rajdhani</vt:lpstr>
      <vt:lpstr>Simple-Line-Icons</vt:lpstr>
      <vt:lpstr>Sharp Grotesk Book Italic 16</vt:lpstr>
      <vt:lpstr>Lato Light</vt:lpstr>
      <vt:lpstr>Courier New</vt:lpstr>
      <vt:lpstr>Calibri</vt:lpstr>
      <vt:lpstr>Helvetica Neue</vt:lpstr>
      <vt:lpstr>Segoe UI</vt:lpstr>
      <vt:lpstr>Microsoft YaHei UI</vt:lpstr>
      <vt:lpstr>HYZhongYuanJ</vt:lpstr>
      <vt:lpstr>字魂58号-创中黑</vt:lpstr>
      <vt:lpstr>黑体</vt:lpstr>
      <vt:lpstr>仿宋</vt:lpstr>
      <vt:lpstr>Roboto Medium</vt:lpstr>
      <vt:lpstr>Helvetica Neue</vt:lpstr>
      <vt:lpstr>Calibri Light</vt:lpstr>
      <vt:lpstr>Montserrat Bold</vt:lpstr>
      <vt:lpstr>Source Sans Pro Black</vt:lpstr>
      <vt:lpstr>A bite</vt:lpstr>
      <vt:lpstr>等线 Light</vt:lpstr>
      <vt:lpstr>2_Office Theme</vt:lpstr>
      <vt:lpstr>Voodoo Powerpoint Template</vt:lpstr>
      <vt:lpstr>1_Voodoo Powerpoint Template</vt:lpstr>
      <vt:lpstr>6_Office 主题​​</vt:lpstr>
      <vt:lpstr>2_Office 主题​​</vt:lpstr>
      <vt:lpstr>13_Office 主题​​</vt:lpstr>
      <vt:lpstr>14_Office 主题​​</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李勤</dc:creator>
  <cp:lastModifiedBy>丛琳Lynn</cp:lastModifiedBy>
  <cp:revision>1408</cp:revision>
  <dcterms:created xsi:type="dcterms:W3CDTF">2019-06-19T02:08:00Z</dcterms:created>
  <dcterms:modified xsi:type="dcterms:W3CDTF">2022-07-12T02:07:49Z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2052-11.1.0.11830</vt:lpwstr>
  </property>
  <property fmtid="{D5CDD505-2E9C-101B-9397-08002B2CF9AE}" pid="3" name="ICV">
    <vt:lpwstr>538AE3A5AB894E918C0EA08F80F348ED</vt:lpwstr>
  </property>
</Properties>
</file>